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7"/>
  </p:notesMasterIdLst>
  <p:handoutMasterIdLst>
    <p:handoutMasterId r:id="rId38"/>
  </p:handoutMasterIdLst>
  <p:sldIdLst>
    <p:sldId id="390" r:id="rId2"/>
    <p:sldId id="319" r:id="rId3"/>
    <p:sldId id="398" r:id="rId4"/>
    <p:sldId id="395" r:id="rId5"/>
    <p:sldId id="394" r:id="rId6"/>
    <p:sldId id="439" r:id="rId7"/>
    <p:sldId id="431" r:id="rId8"/>
    <p:sldId id="402" r:id="rId9"/>
    <p:sldId id="403" r:id="rId10"/>
    <p:sldId id="405" r:id="rId11"/>
    <p:sldId id="406" r:id="rId12"/>
    <p:sldId id="447" r:id="rId13"/>
    <p:sldId id="408" r:id="rId14"/>
    <p:sldId id="409" r:id="rId15"/>
    <p:sldId id="410" r:id="rId16"/>
    <p:sldId id="412" r:id="rId17"/>
    <p:sldId id="413" r:id="rId18"/>
    <p:sldId id="416" r:id="rId19"/>
    <p:sldId id="445" r:id="rId20"/>
    <p:sldId id="421" r:id="rId21"/>
    <p:sldId id="448" r:id="rId22"/>
    <p:sldId id="423" r:id="rId23"/>
    <p:sldId id="424" r:id="rId24"/>
    <p:sldId id="425" r:id="rId25"/>
    <p:sldId id="426" r:id="rId26"/>
    <p:sldId id="429" r:id="rId27"/>
    <p:sldId id="430" r:id="rId28"/>
    <p:sldId id="417" r:id="rId29"/>
    <p:sldId id="446" r:id="rId30"/>
    <p:sldId id="435" r:id="rId31"/>
    <p:sldId id="437" r:id="rId32"/>
    <p:sldId id="438" r:id="rId33"/>
    <p:sldId id="414" r:id="rId34"/>
    <p:sldId id="418" r:id="rId35"/>
    <p:sldId id="420" r:id="rId36"/>
  </p:sldIdLst>
  <p:sldSz cx="12192000" cy="6858000"/>
  <p:notesSz cx="6794500" cy="99187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1044" userDrawn="1">
          <p15:clr>
            <a:srgbClr val="A4A3A4"/>
          </p15:clr>
        </p15:guide>
        <p15:guide id="7" orient="horz" pos="3612" userDrawn="1">
          <p15:clr>
            <a:srgbClr val="A4A3A4"/>
          </p15:clr>
        </p15:guide>
        <p15:guide id="10" pos="4946" userDrawn="1">
          <p15:clr>
            <a:srgbClr val="A4A3A4"/>
          </p15:clr>
        </p15:guide>
        <p15:guide id="11" pos="5173" userDrawn="1">
          <p15:clr>
            <a:srgbClr val="A4A3A4"/>
          </p15:clr>
        </p15:guide>
        <p15:guide id="12" pos="2734" userDrawn="1">
          <p15:clr>
            <a:srgbClr val="A4A3A4"/>
          </p15:clr>
        </p15:guide>
        <p15:guide id="13" pos="2505" userDrawn="1">
          <p15:clr>
            <a:srgbClr val="A4A3A4"/>
          </p15:clr>
        </p15:guide>
        <p15:guide id="15" orient="horz" pos="300" userDrawn="1">
          <p15:clr>
            <a:srgbClr val="A4A3A4"/>
          </p15:clr>
        </p15:guide>
        <p15:guide id="16" pos="7378" userDrawn="1">
          <p15:clr>
            <a:srgbClr val="A4A3A4"/>
          </p15:clr>
        </p15:guide>
        <p15:guide id="17" pos="302" userDrawn="1">
          <p15:clr>
            <a:srgbClr val="A4A3A4"/>
          </p15:clr>
        </p15:guide>
        <p15:guide id="18" pos="625" userDrawn="1">
          <p15:clr>
            <a:srgbClr val="A4A3A4"/>
          </p15:clr>
        </p15:guide>
        <p15:guide id="19" orient="horz" pos="2212" userDrawn="1">
          <p15:clr>
            <a:srgbClr val="A4A3A4"/>
          </p15:clr>
        </p15:guide>
        <p15:guide id="20" orient="horz" pos="2436" userDrawn="1">
          <p15:clr>
            <a:srgbClr val="A4A3A4"/>
          </p15:clr>
        </p15:guide>
      </p15:sldGuideLst>
    </p:ext>
    <p:ext uri="{2D200454-40CA-4A62-9FC3-DE9A4176ACB9}">
      <p15:notesGuideLst xmlns:p15="http://schemas.microsoft.com/office/powerpoint/2012/main">
        <p15:guide id="1" orient="horz" pos="3124"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67"/>
    <a:srgbClr val="66ABA4"/>
    <a:srgbClr val="FF7000"/>
    <a:srgbClr val="CFE3E0"/>
    <a:srgbClr val="BBBBBB"/>
    <a:srgbClr val="606060"/>
    <a:srgbClr val="E8E8E8"/>
    <a:srgbClr val="99C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43" autoAdjust="0"/>
    <p:restoredTop sz="96197" autoAdjust="0"/>
  </p:normalViewPr>
  <p:slideViewPr>
    <p:cSldViewPr showGuides="1">
      <p:cViewPr varScale="1">
        <p:scale>
          <a:sx n="119" d="100"/>
          <a:sy n="119" d="100"/>
        </p:scale>
        <p:origin x="800" y="184"/>
      </p:cViewPr>
      <p:guideLst>
        <p:guide orient="horz" pos="1044"/>
        <p:guide orient="horz" pos="3612"/>
        <p:guide pos="4946"/>
        <p:guide pos="5173"/>
        <p:guide pos="2734"/>
        <p:guide pos="2505"/>
        <p:guide orient="horz" pos="300"/>
        <p:guide pos="7378"/>
        <p:guide pos="302"/>
        <p:guide pos="625"/>
        <p:guide orient="horz" pos="2212"/>
        <p:guide orient="horz" pos="2436"/>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12" d="100"/>
          <a:sy n="112" d="100"/>
        </p:scale>
        <p:origin x="1320" y="126"/>
      </p:cViewPr>
      <p:guideLst>
        <p:guide orient="horz" pos="3124"/>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2944283" cy="495935"/>
          </a:xfrm>
          <a:prstGeom prst="rect">
            <a:avLst/>
          </a:prstGeom>
        </p:spPr>
        <p:txBody>
          <a:bodyPr vert="horz" lIns="91440" tIns="45720" rIns="91440" bIns="45720" rtlCol="0"/>
          <a:lstStyle>
            <a:lvl1pPr algn="l">
              <a:defRPr sz="1200"/>
            </a:lvl1pPr>
          </a:lstStyle>
          <a:p>
            <a:endParaRPr lang="de-DE"/>
          </a:p>
        </p:txBody>
      </p:sp>
      <p:sp>
        <p:nvSpPr>
          <p:cNvPr id="4" name="Fußzeilenplatzhalter 3"/>
          <p:cNvSpPr>
            <a:spLocks noGrp="1"/>
          </p:cNvSpPr>
          <p:nvPr>
            <p:ph type="ftr" sz="quarter" idx="2"/>
          </p:nvPr>
        </p:nvSpPr>
        <p:spPr>
          <a:xfrm>
            <a:off x="2" y="9421046"/>
            <a:ext cx="2944283" cy="49593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7" y="9421046"/>
            <a:ext cx="2944283" cy="495935"/>
          </a:xfrm>
          <a:prstGeom prst="rect">
            <a:avLst/>
          </a:prstGeom>
        </p:spPr>
        <p:txBody>
          <a:bodyPr vert="horz" lIns="91440" tIns="45720" rIns="91440" bIns="45720" rtlCol="0" anchor="b"/>
          <a:lstStyle>
            <a:lvl1pPr algn="r">
              <a:defRPr sz="1200"/>
            </a:lvl1pPr>
          </a:lstStyle>
          <a:p>
            <a:fld id="{9F0816A3-EA43-46F3-B18B-8BEC3EF6BDF1}" type="slidenum">
              <a:rPr lang="de-DE" smtClean="0"/>
              <a:pPr/>
              <a:t>‹Nr.›</a:t>
            </a:fld>
            <a:endParaRPr lang="de-DE"/>
          </a:p>
        </p:txBody>
      </p:sp>
    </p:spTree>
    <p:extLst>
      <p:ext uri="{BB962C8B-B14F-4D97-AF65-F5344CB8AC3E}">
        <p14:creationId xmlns:p14="http://schemas.microsoft.com/office/powerpoint/2010/main" val="997034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2944283" cy="4959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7" y="2"/>
            <a:ext cx="2944283" cy="495935"/>
          </a:xfrm>
          <a:prstGeom prst="rect">
            <a:avLst/>
          </a:prstGeom>
        </p:spPr>
        <p:txBody>
          <a:bodyPr vert="horz" lIns="91440" tIns="45720" rIns="91440" bIns="45720" rtlCol="0"/>
          <a:lstStyle>
            <a:lvl1pPr algn="r">
              <a:defRPr sz="1200"/>
            </a:lvl1pPr>
          </a:lstStyle>
          <a:p>
            <a:fld id="{C14510A6-5B08-4F74-A784-03824C7D23AA}" type="datetimeFigureOut">
              <a:rPr lang="de-DE" smtClean="0"/>
              <a:pPr/>
              <a:t>30.05.22</a:t>
            </a:fld>
            <a:endParaRPr lang="de-DE"/>
          </a:p>
        </p:txBody>
      </p:sp>
      <p:sp>
        <p:nvSpPr>
          <p:cNvPr id="4" name="Folienbildplatzhalter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1385"/>
            <a:ext cx="5435600" cy="4463415"/>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1046"/>
            <a:ext cx="2944283" cy="49593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7" y="9421046"/>
            <a:ext cx="2944283" cy="495935"/>
          </a:xfrm>
          <a:prstGeom prst="rect">
            <a:avLst/>
          </a:prstGeom>
        </p:spPr>
        <p:txBody>
          <a:bodyPr vert="horz" lIns="91440" tIns="45720" rIns="91440" bIns="45720" rtlCol="0" anchor="b"/>
          <a:lstStyle>
            <a:lvl1pPr algn="r">
              <a:defRPr sz="1200"/>
            </a:lvl1pPr>
          </a:lstStyle>
          <a:p>
            <a:fld id="{356A0615-691A-48DE-BF84-00B713FCA67C}" type="slidenum">
              <a:rPr lang="de-DE" smtClean="0"/>
              <a:pPr/>
              <a:t>‹Nr.›</a:t>
            </a:fld>
            <a:endParaRPr lang="de-DE"/>
          </a:p>
        </p:txBody>
      </p:sp>
    </p:spTree>
    <p:extLst>
      <p:ext uri="{BB962C8B-B14F-4D97-AF65-F5344CB8AC3E}">
        <p14:creationId xmlns:p14="http://schemas.microsoft.com/office/powerpoint/2010/main" val="14319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A0615-691A-48DE-BF84-00B713FCA67C}" type="slidenum">
              <a:rPr lang="de-DE" smtClean="0"/>
              <a:pPr/>
              <a:t>2</a:t>
            </a:fld>
            <a:endParaRPr lang="de-DE"/>
          </a:p>
        </p:txBody>
      </p:sp>
    </p:spTree>
    <p:extLst>
      <p:ext uri="{BB962C8B-B14F-4D97-AF65-F5344CB8AC3E}">
        <p14:creationId xmlns:p14="http://schemas.microsoft.com/office/powerpoint/2010/main" val="104768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BGB Deutsche Gesetzgebung</a:t>
            </a:r>
          </a:p>
        </p:txBody>
      </p:sp>
      <p:sp>
        <p:nvSpPr>
          <p:cNvPr id="4" name="Foliennummernplatzhalter 3"/>
          <p:cNvSpPr>
            <a:spLocks noGrp="1"/>
          </p:cNvSpPr>
          <p:nvPr>
            <p:ph type="sldNum" sz="quarter" idx="10"/>
          </p:nvPr>
        </p:nvSpPr>
        <p:spPr/>
        <p:txBody>
          <a:bodyPr/>
          <a:lstStyle/>
          <a:p>
            <a:fld id="{356A0615-691A-48DE-BF84-00B713FCA67C}" type="slidenum">
              <a:rPr lang="de-DE" smtClean="0"/>
              <a:pPr/>
              <a:t>11</a:t>
            </a:fld>
            <a:endParaRPr lang="de-DE"/>
          </a:p>
        </p:txBody>
      </p:sp>
    </p:spTree>
    <p:extLst>
      <p:ext uri="{BB962C8B-B14F-4D97-AF65-F5344CB8AC3E}">
        <p14:creationId xmlns:p14="http://schemas.microsoft.com/office/powerpoint/2010/main" val="3312900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multimedia.gsb.bund.de/BfArM/film_en.mp4" TargetMode="External"/><Relationship Id="rId2" Type="http://schemas.openxmlformats.org/officeDocument/2006/relationships/image" Target="../media/image23.jp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einzeili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8ACF82A-4CCA-FC4D-BD1D-DF5A7747E0D1}"/>
              </a:ext>
            </a:extLst>
          </p:cNvPr>
          <p:cNvSpPr/>
          <p:nvPr userDrawn="1"/>
        </p:nvSpPr>
        <p:spPr bwMode="gray">
          <a:xfrm>
            <a:off x="0" y="0"/>
            <a:ext cx="12192000" cy="6858000"/>
          </a:xfrm>
          <a:prstGeom prst="rect">
            <a:avLst/>
          </a:prstGeom>
          <a:gradFill flip="none" rotWithShape="1">
            <a:gsLst>
              <a:gs pos="45000">
                <a:srgbClr val="007367"/>
              </a:gs>
              <a:gs pos="0">
                <a:srgbClr val="3CA493">
                  <a:lumMod val="10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6" name="Grafik 5">
            <a:extLst>
              <a:ext uri="{FF2B5EF4-FFF2-40B4-BE49-F238E27FC236}">
                <a16:creationId xmlns:a16="http://schemas.microsoft.com/office/drawing/2014/main" id="{C5A45AB1-1819-0D4C-8E65-511083F868A5}"/>
              </a:ext>
            </a:extLst>
          </p:cNvPr>
          <p:cNvPicPr>
            <a:picLocks noChangeAspect="1"/>
          </p:cNvPicPr>
          <p:nvPr userDrawn="1"/>
        </p:nvPicPr>
        <p:blipFill>
          <a:blip r:embed="rId2">
            <a:clrChange>
              <a:clrFrom>
                <a:srgbClr val="000000">
                  <a:alpha val="0"/>
                </a:srgbClr>
              </a:clrFrom>
              <a:clrTo>
                <a:srgbClr val="000000">
                  <a:alpha val="0"/>
                </a:srgbClr>
              </a:clrTo>
            </a:clrChange>
            <a:alphaModFix amt="70000"/>
            <a:extLst>
              <a:ext uri="{28A0092B-C50C-407E-A947-70E740481C1C}">
                <a14:useLocalDpi xmlns:a14="http://schemas.microsoft.com/office/drawing/2010/main" val="0"/>
              </a:ext>
            </a:extLst>
          </a:blip>
          <a:srcRect/>
          <a:stretch/>
        </p:blipFill>
        <p:spPr>
          <a:xfrm>
            <a:off x="6600056" y="-983909"/>
            <a:ext cx="7302710" cy="7848872"/>
          </a:xfrm>
          <a:prstGeom prst="rect">
            <a:avLst/>
          </a:prstGeom>
        </p:spPr>
      </p:pic>
      <p:pic>
        <p:nvPicPr>
          <p:cNvPr id="7" name="Grafik 6">
            <a:extLst>
              <a:ext uri="{FF2B5EF4-FFF2-40B4-BE49-F238E27FC236}">
                <a16:creationId xmlns:a16="http://schemas.microsoft.com/office/drawing/2014/main" id="{35A47604-060E-F24D-932A-783530A73C15}"/>
              </a:ext>
            </a:extLst>
          </p:cNvPr>
          <p:cNvPicPr>
            <a:picLocks noChangeAspect="1"/>
          </p:cNvPicPr>
          <p:nvPr userDrawn="1"/>
        </p:nvPicPr>
        <p:blipFill>
          <a:blip r:embed="rId3"/>
          <a:stretch>
            <a:fillRect/>
          </a:stretch>
        </p:blipFill>
        <p:spPr>
          <a:xfrm rot="5400000" flipH="1">
            <a:off x="-1651819" y="1791788"/>
            <a:ext cx="6123303" cy="6121555"/>
          </a:xfrm>
          <a:prstGeom prst="rect">
            <a:avLst/>
          </a:prstGeom>
        </p:spPr>
      </p:pic>
      <p:sp>
        <p:nvSpPr>
          <p:cNvPr id="13" name="Rechteck 12">
            <a:extLst>
              <a:ext uri="{FF2B5EF4-FFF2-40B4-BE49-F238E27FC236}">
                <a16:creationId xmlns:a16="http://schemas.microsoft.com/office/drawing/2014/main" id="{B84AF969-044A-D349-9C4F-B7FCAA6CB7E3}"/>
              </a:ext>
            </a:extLst>
          </p:cNvPr>
          <p:cNvSpPr/>
          <p:nvPr userDrawn="1"/>
        </p:nvSpPr>
        <p:spPr bwMode="gray">
          <a:xfrm>
            <a:off x="198000" y="194400"/>
            <a:ext cx="11803200" cy="132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8" name="Textplatzhalter 7">
            <a:extLst>
              <a:ext uri="{FF2B5EF4-FFF2-40B4-BE49-F238E27FC236}">
                <a16:creationId xmlns:a16="http://schemas.microsoft.com/office/drawing/2014/main" id="{47D5D930-73ED-A245-B9C0-0038AFAA3C64}"/>
              </a:ext>
            </a:extLst>
          </p:cNvPr>
          <p:cNvSpPr>
            <a:spLocks noGrp="1"/>
          </p:cNvSpPr>
          <p:nvPr>
            <p:ph type="body" sz="quarter" idx="11" hasCustomPrompt="1"/>
          </p:nvPr>
        </p:nvSpPr>
        <p:spPr>
          <a:xfrm>
            <a:off x="991546" y="3143812"/>
            <a:ext cx="6761163" cy="1042987"/>
          </a:xfrm>
        </p:spPr>
        <p:txBody>
          <a:bodyPr/>
          <a:lstStyle>
            <a:lvl1pPr>
              <a:defRPr>
                <a:solidFill>
                  <a:schemeClr val="bg1"/>
                </a:solidFill>
              </a:defRPr>
            </a:lvl1pPr>
          </a:lstStyle>
          <a:p>
            <a:pPr lvl="0"/>
            <a:r>
              <a:rPr lang="de-DE" dirty="0"/>
              <a:t>Calibri 20 </a:t>
            </a:r>
            <a:r>
              <a:rPr lang="de-DE" dirty="0" err="1"/>
              <a:t>pt</a:t>
            </a:r>
            <a:r>
              <a:rPr lang="de-DE" dirty="0"/>
              <a:t>, ZAB 24 </a:t>
            </a:r>
            <a:r>
              <a:rPr lang="de-DE" dirty="0" err="1"/>
              <a:t>pt</a:t>
            </a:r>
            <a:endParaRPr dirty="0"/>
          </a:p>
        </p:txBody>
      </p:sp>
      <p:sp>
        <p:nvSpPr>
          <p:cNvPr id="10" name="Textplatzhalter 9">
            <a:extLst>
              <a:ext uri="{FF2B5EF4-FFF2-40B4-BE49-F238E27FC236}">
                <a16:creationId xmlns:a16="http://schemas.microsoft.com/office/drawing/2014/main" id="{9BD1B12B-7135-4241-A9D8-A87A4DEE57E9}"/>
              </a:ext>
            </a:extLst>
          </p:cNvPr>
          <p:cNvSpPr>
            <a:spLocks noGrp="1"/>
          </p:cNvSpPr>
          <p:nvPr>
            <p:ph type="body" sz="quarter" idx="12" hasCustomPrompt="1"/>
          </p:nvPr>
        </p:nvSpPr>
        <p:spPr>
          <a:xfrm>
            <a:off x="991546" y="2498611"/>
            <a:ext cx="6761163" cy="426334"/>
          </a:xfrm>
        </p:spPr>
        <p:txBody>
          <a:bodyPr/>
          <a:lstStyle>
            <a:lvl1pPr>
              <a:lnSpc>
                <a:spcPts val="3600"/>
              </a:lnSpc>
              <a:defRPr sz="3300" baseline="0">
                <a:solidFill>
                  <a:schemeClr val="bg1"/>
                </a:solidFill>
                <a:latin typeface="Cambria" panose="02040503050406030204" pitchFamily="18" charset="0"/>
                <a:ea typeface="Cambria" panose="02040503050406030204" pitchFamily="18" charset="0"/>
              </a:defRPr>
            </a:lvl1pPr>
          </a:lstStyle>
          <a:p>
            <a:pPr lvl="0"/>
            <a:r>
              <a:rPr lang="de-DE" dirty="0"/>
              <a:t>Titelfolie Cambria</a:t>
            </a:r>
            <a:endParaRPr dirty="0"/>
          </a:p>
        </p:txBody>
      </p:sp>
      <p:pic>
        <p:nvPicPr>
          <p:cNvPr id="9" name="Grafik 8">
            <a:extLst>
              <a:ext uri="{FF2B5EF4-FFF2-40B4-BE49-F238E27FC236}">
                <a16:creationId xmlns:a16="http://schemas.microsoft.com/office/drawing/2014/main" id="{F040B96F-0330-A748-BBE6-31EE1754B61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16761" y="445493"/>
            <a:ext cx="1637886" cy="818943"/>
          </a:xfrm>
          <a:prstGeom prst="rect">
            <a:avLst/>
          </a:prstGeom>
        </p:spPr>
      </p:pic>
    </p:spTree>
    <p:extLst>
      <p:ext uri="{BB962C8B-B14F-4D97-AF65-F5344CB8AC3E}">
        <p14:creationId xmlns:p14="http://schemas.microsoft.com/office/powerpoint/2010/main" val="423013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zweispaltig + Text einspaltig">
    <p:spTree>
      <p:nvGrpSpPr>
        <p:cNvPr id="1" name=""/>
        <p:cNvGrpSpPr/>
        <p:nvPr/>
      </p:nvGrpSpPr>
      <p:grpSpPr>
        <a:xfrm>
          <a:off x="0" y="0"/>
          <a:ext cx="0" cy="0"/>
          <a:chOff x="0" y="0"/>
          <a:chExt cx="0" cy="0"/>
        </a:xfrm>
      </p:grpSpPr>
      <p:sp>
        <p:nvSpPr>
          <p:cNvPr id="5" name="Textplatzhalter 4"/>
          <p:cNvSpPr>
            <a:spLocks noGrp="1"/>
          </p:cNvSpPr>
          <p:nvPr>
            <p:ph type="body" sz="quarter" idx="15" hasCustomPrompt="1"/>
          </p:nvPr>
        </p:nvSpPr>
        <p:spPr>
          <a:xfrm>
            <a:off x="8211600" y="1651002"/>
            <a:ext cx="3491999" cy="3434399"/>
          </a:xfrm>
          <a:prstGeom prst="rect">
            <a:avLst/>
          </a:prstGeom>
        </p:spPr>
        <p:txBody>
          <a:bodyPr>
            <a:noAutofit/>
          </a:bodyPr>
          <a:lstStyle/>
          <a:p>
            <a:pPr lvl="0"/>
            <a:r>
              <a:rPr lang="de-DE" dirty="0"/>
              <a:t>Text hinzufügen</a:t>
            </a:r>
          </a:p>
        </p:txBody>
      </p:sp>
      <p:sp>
        <p:nvSpPr>
          <p:cNvPr id="7" name="Textplatzhalter 4"/>
          <p:cNvSpPr>
            <a:spLocks noGrp="1"/>
          </p:cNvSpPr>
          <p:nvPr>
            <p:ph type="body" sz="quarter" idx="18" hasCustomPrompt="1"/>
          </p:nvPr>
        </p:nvSpPr>
        <p:spPr bwMode="gray">
          <a:xfrm>
            <a:off x="8211600" y="5363328"/>
            <a:ext cx="3491999" cy="359073"/>
          </a:xfrm>
          <a:prstGeom prst="rect">
            <a:avLst/>
          </a:prstGeom>
          <a:solidFill>
            <a:schemeClr val="bg1"/>
          </a:solidFill>
        </p:spPr>
        <p:txBody>
          <a:bodyPr anchor="t" anchorCtr="0">
            <a:noAutofit/>
          </a:bodyPr>
          <a:lstStyle>
            <a:lvl1pPr marL="0" marR="0" indent="0" algn="l" defTabSz="914400" rtl="0" eaLnBrk="1" fontAlgn="b" latinLnBrk="0" hangingPunct="1">
              <a:lnSpc>
                <a:spcPts val="1440"/>
              </a:lnSpc>
              <a:spcBef>
                <a:spcPts val="0"/>
              </a:spcBef>
              <a:spcAft>
                <a:spcPts val="0"/>
              </a:spcAft>
              <a:buClrTx/>
              <a:buSzTx/>
              <a:buFont typeface="Arial" pitchFamily="34" charset="0"/>
              <a:buNone/>
              <a:tabLst/>
              <a:defRPr sz="1200" baseline="0"/>
            </a:lvl1pPr>
          </a:lstStyle>
          <a:p>
            <a:pPr marL="0" marR="0" lvl="0" indent="0" algn="l" defTabSz="914400" rtl="0" eaLnBrk="1" fontAlgn="b" latinLnBrk="0" hangingPunct="1">
              <a:lnSpc>
                <a:spcPts val="1440"/>
              </a:lnSpc>
              <a:spcBef>
                <a:spcPts val="0"/>
              </a:spcBef>
              <a:spcAft>
                <a:spcPts val="0"/>
              </a:spcAft>
              <a:buClrTx/>
              <a:buSzTx/>
              <a:buFont typeface="Arial" pitchFamily="34" charset="0"/>
              <a:buNone/>
              <a:tabLst/>
              <a:defRPr/>
            </a:pPr>
            <a:r>
              <a:rPr lang="de-DE" dirty="0"/>
              <a:t>Bildunterschrift</a:t>
            </a:r>
          </a:p>
          <a:p>
            <a:pPr marL="0" marR="0" lvl="0" indent="0" algn="l" defTabSz="914400" rtl="0" eaLnBrk="1" fontAlgn="b" latinLnBrk="0" hangingPunct="1">
              <a:lnSpc>
                <a:spcPts val="1440"/>
              </a:lnSpc>
              <a:spcBef>
                <a:spcPts val="0"/>
              </a:spcBef>
              <a:spcAft>
                <a:spcPts val="0"/>
              </a:spcAft>
              <a:buClrTx/>
              <a:buSzTx/>
              <a:buFont typeface="Arial" pitchFamily="34" charset="0"/>
              <a:buNone/>
              <a:tabLst/>
              <a:defRPr/>
            </a:pPr>
            <a:r>
              <a:rPr lang="de-DE" dirty="0"/>
              <a:t>hinzufügen</a:t>
            </a:r>
          </a:p>
        </p:txBody>
      </p:sp>
      <p:sp>
        <p:nvSpPr>
          <p:cNvPr id="6" name="Titel 5"/>
          <p:cNvSpPr>
            <a:spLocks noGrp="1"/>
          </p:cNvSpPr>
          <p:nvPr>
            <p:ph type="title" hasCustomPrompt="1"/>
          </p:nvPr>
        </p:nvSpPr>
        <p:spPr>
          <a:xfrm>
            <a:off x="486000" y="463550"/>
            <a:ext cx="11221200" cy="1188000"/>
          </a:xfrm>
          <a:prstGeom prst="rect">
            <a:avLst/>
          </a:prstGeom>
        </p:spPr>
        <p:txBody>
          <a:bodyPr/>
          <a:lstStyle>
            <a:lvl1pPr>
              <a:lnSpc>
                <a:spcPts val="3500"/>
              </a:lnSpc>
              <a:defRPr sz="3000" baseline="0"/>
            </a:lvl1pPr>
          </a:lstStyle>
          <a:p>
            <a:r>
              <a:rPr lang="de-DE" dirty="0"/>
              <a:t>Titel hinzufügen</a:t>
            </a:r>
          </a:p>
        </p:txBody>
      </p:sp>
      <p:sp>
        <p:nvSpPr>
          <p:cNvPr id="10" name="Bildplatzhalter 9"/>
          <p:cNvSpPr>
            <a:spLocks noGrp="1"/>
          </p:cNvSpPr>
          <p:nvPr>
            <p:ph type="pic" sz="quarter" idx="20"/>
          </p:nvPr>
        </p:nvSpPr>
        <p:spPr>
          <a:xfrm>
            <a:off x="486000" y="1652400"/>
            <a:ext cx="7365600" cy="4068000"/>
          </a:xfrm>
          <a:solidFill>
            <a:srgbClr val="E8E8E8"/>
          </a:solidFill>
        </p:spPr>
        <p:txBody>
          <a:bodyPr/>
          <a:lstStyle/>
          <a:p>
            <a:r>
              <a:rPr lang="de-DE" dirty="0"/>
              <a:t>Bild durch Klicken auf Symbol hinzufügen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einspaltig + Text zweispaltig">
    <p:spTree>
      <p:nvGrpSpPr>
        <p:cNvPr id="1" name=""/>
        <p:cNvGrpSpPr/>
        <p:nvPr/>
      </p:nvGrpSpPr>
      <p:grpSpPr>
        <a:xfrm>
          <a:off x="0" y="0"/>
          <a:ext cx="0" cy="0"/>
          <a:chOff x="0" y="0"/>
          <a:chExt cx="0" cy="0"/>
        </a:xfrm>
      </p:grpSpPr>
      <p:sp>
        <p:nvSpPr>
          <p:cNvPr id="13" name="Textplatzhalter 4"/>
          <p:cNvSpPr>
            <a:spLocks noGrp="1"/>
          </p:cNvSpPr>
          <p:nvPr>
            <p:ph type="body" sz="quarter" idx="15" hasCustomPrompt="1"/>
          </p:nvPr>
        </p:nvSpPr>
        <p:spPr>
          <a:xfrm>
            <a:off x="4345200" y="1651002"/>
            <a:ext cx="7365600" cy="3434399"/>
          </a:xfrm>
          <a:prstGeom prst="rect">
            <a:avLst/>
          </a:prstGeom>
        </p:spPr>
        <p:txBody>
          <a:bodyPr>
            <a:noAutofit/>
          </a:bodyPr>
          <a:lstStyle/>
          <a:p>
            <a:pPr lvl="0"/>
            <a:r>
              <a:rPr lang="de-DE" dirty="0"/>
              <a:t>Text hinzufügen</a:t>
            </a:r>
          </a:p>
        </p:txBody>
      </p:sp>
      <p:sp>
        <p:nvSpPr>
          <p:cNvPr id="15" name="Textplatzhalter 4"/>
          <p:cNvSpPr>
            <a:spLocks noGrp="1"/>
          </p:cNvSpPr>
          <p:nvPr>
            <p:ph type="body" sz="quarter" idx="18" hasCustomPrompt="1"/>
          </p:nvPr>
        </p:nvSpPr>
        <p:spPr bwMode="gray">
          <a:xfrm>
            <a:off x="4345200" y="5363328"/>
            <a:ext cx="3506400" cy="359073"/>
          </a:xfrm>
          <a:prstGeom prst="rect">
            <a:avLst/>
          </a:prstGeom>
          <a:solidFill>
            <a:schemeClr val="bg1"/>
          </a:solidFill>
        </p:spPr>
        <p:txBody>
          <a:bodyPr anchor="t" anchorCtr="0">
            <a:noAutofit/>
          </a:bodyPr>
          <a:lstStyle>
            <a:lvl1pPr marL="0" marR="0" indent="0" algn="l" defTabSz="914400" rtl="0" eaLnBrk="1" fontAlgn="b" latinLnBrk="0" hangingPunct="1">
              <a:lnSpc>
                <a:spcPts val="1440"/>
              </a:lnSpc>
              <a:spcBef>
                <a:spcPts val="0"/>
              </a:spcBef>
              <a:spcAft>
                <a:spcPts val="0"/>
              </a:spcAft>
              <a:buClrTx/>
              <a:buSzTx/>
              <a:buFont typeface="Arial" pitchFamily="34" charset="0"/>
              <a:buNone/>
              <a:tabLst/>
              <a:defRPr sz="1200" baseline="0"/>
            </a:lvl1pPr>
          </a:lstStyle>
          <a:p>
            <a:pPr marL="0" marR="0" lvl="0" indent="0" algn="l" defTabSz="914400" rtl="0" eaLnBrk="1" fontAlgn="b" latinLnBrk="0" hangingPunct="1">
              <a:lnSpc>
                <a:spcPts val="1440"/>
              </a:lnSpc>
              <a:spcBef>
                <a:spcPts val="0"/>
              </a:spcBef>
              <a:spcAft>
                <a:spcPts val="0"/>
              </a:spcAft>
              <a:buClrTx/>
              <a:buSzTx/>
              <a:buFont typeface="Arial" pitchFamily="34" charset="0"/>
              <a:buNone/>
              <a:tabLst/>
              <a:defRPr/>
            </a:pPr>
            <a:r>
              <a:rPr lang="de-DE" dirty="0"/>
              <a:t>Bildunterschrift</a:t>
            </a:r>
          </a:p>
          <a:p>
            <a:pPr marL="0" marR="0" lvl="0" indent="0" algn="l" defTabSz="914400" rtl="0" eaLnBrk="1" fontAlgn="b" latinLnBrk="0" hangingPunct="1">
              <a:lnSpc>
                <a:spcPts val="1440"/>
              </a:lnSpc>
              <a:spcBef>
                <a:spcPts val="0"/>
              </a:spcBef>
              <a:spcAft>
                <a:spcPts val="0"/>
              </a:spcAft>
              <a:buClrTx/>
              <a:buSzTx/>
              <a:buFont typeface="Arial" pitchFamily="34" charset="0"/>
              <a:buNone/>
              <a:tabLst/>
              <a:defRPr/>
            </a:pPr>
            <a:r>
              <a:rPr lang="de-DE" dirty="0"/>
              <a:t>hinzufügen</a:t>
            </a:r>
          </a:p>
        </p:txBody>
      </p:sp>
      <p:sp>
        <p:nvSpPr>
          <p:cNvPr id="5" name="Titel 4"/>
          <p:cNvSpPr>
            <a:spLocks noGrp="1"/>
          </p:cNvSpPr>
          <p:nvPr>
            <p:ph type="title" hasCustomPrompt="1"/>
          </p:nvPr>
        </p:nvSpPr>
        <p:spPr>
          <a:xfrm>
            <a:off x="486000" y="463550"/>
            <a:ext cx="11221200" cy="1188000"/>
          </a:xfrm>
          <a:prstGeom prst="rect">
            <a:avLst/>
          </a:prstGeom>
        </p:spPr>
        <p:txBody>
          <a:bodyPr/>
          <a:lstStyle>
            <a:lvl1pPr>
              <a:lnSpc>
                <a:spcPts val="3500"/>
              </a:lnSpc>
              <a:defRPr sz="3000" baseline="0"/>
            </a:lvl1pPr>
          </a:lstStyle>
          <a:p>
            <a:r>
              <a:rPr lang="de-DE" dirty="0"/>
              <a:t>Titel hinzufügen</a:t>
            </a:r>
          </a:p>
        </p:txBody>
      </p:sp>
      <p:sp>
        <p:nvSpPr>
          <p:cNvPr id="11" name="Bildplatzhalter 6"/>
          <p:cNvSpPr>
            <a:spLocks noGrp="1"/>
          </p:cNvSpPr>
          <p:nvPr>
            <p:ph type="pic" sz="quarter" idx="20"/>
          </p:nvPr>
        </p:nvSpPr>
        <p:spPr>
          <a:xfrm>
            <a:off x="486000" y="1652400"/>
            <a:ext cx="3495600" cy="4068000"/>
          </a:xfrm>
          <a:solidFill>
            <a:srgbClr val="E8E8E8"/>
          </a:solidFill>
        </p:spPr>
        <p:txBody>
          <a:bodyPr/>
          <a:lstStyle/>
          <a:p>
            <a:r>
              <a:rPr lang="de-DE" dirty="0"/>
              <a:t>Bild durch Klicken auf Symbol hinzufügen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r einspaltig + Text dreispaltig">
    <p:spTree>
      <p:nvGrpSpPr>
        <p:cNvPr id="1" name=""/>
        <p:cNvGrpSpPr/>
        <p:nvPr/>
      </p:nvGrpSpPr>
      <p:grpSpPr>
        <a:xfrm>
          <a:off x="0" y="0"/>
          <a:ext cx="0" cy="0"/>
          <a:chOff x="0" y="0"/>
          <a:chExt cx="0" cy="0"/>
        </a:xfrm>
      </p:grpSpPr>
      <p:sp>
        <p:nvSpPr>
          <p:cNvPr id="15" name="Textplatzhalter 4"/>
          <p:cNvSpPr>
            <a:spLocks noGrp="1"/>
          </p:cNvSpPr>
          <p:nvPr>
            <p:ph type="body" sz="quarter" idx="18" hasCustomPrompt="1"/>
          </p:nvPr>
        </p:nvSpPr>
        <p:spPr bwMode="gray">
          <a:xfrm>
            <a:off x="486000" y="3868200"/>
            <a:ext cx="3502800" cy="359073"/>
          </a:xfrm>
          <a:prstGeom prst="rect">
            <a:avLst/>
          </a:prstGeom>
          <a:solidFill>
            <a:schemeClr val="bg1"/>
          </a:solidFill>
        </p:spPr>
        <p:txBody>
          <a:bodyPr anchor="t" anchorCtr="0">
            <a:noAutofit/>
          </a:bodyPr>
          <a:lstStyle>
            <a:lvl1pPr fontAlgn="b">
              <a:lnSpc>
                <a:spcPts val="1440"/>
              </a:lnSpc>
              <a:defRPr sz="1200" baseline="0"/>
            </a:lvl1pPr>
          </a:lstStyle>
          <a:p>
            <a:pPr lvl="0"/>
            <a:r>
              <a:rPr lang="de-DE" dirty="0"/>
              <a:t>Bildunterschrift hinzufügen</a:t>
            </a:r>
          </a:p>
          <a:p>
            <a:pPr lvl="0"/>
            <a:endParaRPr lang="de-DE" dirty="0"/>
          </a:p>
        </p:txBody>
      </p:sp>
      <p:sp>
        <p:nvSpPr>
          <p:cNvPr id="14" name="Textplatzhalter 4"/>
          <p:cNvSpPr>
            <a:spLocks noGrp="1"/>
          </p:cNvSpPr>
          <p:nvPr>
            <p:ph type="body" sz="quarter" idx="15" hasCustomPrompt="1"/>
          </p:nvPr>
        </p:nvSpPr>
        <p:spPr>
          <a:xfrm>
            <a:off x="486000" y="4543551"/>
            <a:ext cx="11221200" cy="1176212"/>
          </a:xfrm>
          <a:prstGeom prst="rect">
            <a:avLst/>
          </a:prstGeom>
        </p:spPr>
        <p:txBody>
          <a:bodyPr>
            <a:noAutofit/>
          </a:bodyPr>
          <a:lstStyle/>
          <a:p>
            <a:pPr lvl="0"/>
            <a:r>
              <a:rPr lang="de-DE" dirty="0"/>
              <a:t>Text hinzufügen</a:t>
            </a:r>
          </a:p>
        </p:txBody>
      </p:sp>
      <p:sp>
        <p:nvSpPr>
          <p:cNvPr id="34" name="Textplatzhalter 4"/>
          <p:cNvSpPr>
            <a:spLocks noGrp="1"/>
          </p:cNvSpPr>
          <p:nvPr>
            <p:ph type="body" sz="quarter" idx="24" hasCustomPrompt="1"/>
          </p:nvPr>
        </p:nvSpPr>
        <p:spPr bwMode="gray">
          <a:xfrm>
            <a:off x="4345200" y="3875918"/>
            <a:ext cx="3502800" cy="359073"/>
          </a:xfrm>
          <a:prstGeom prst="rect">
            <a:avLst/>
          </a:prstGeom>
          <a:solidFill>
            <a:schemeClr val="bg1"/>
          </a:solidFill>
        </p:spPr>
        <p:txBody>
          <a:bodyPr anchor="t" anchorCtr="0">
            <a:noAutofit/>
          </a:bodyPr>
          <a:lstStyle>
            <a:lvl1pPr fontAlgn="b">
              <a:lnSpc>
                <a:spcPts val="1440"/>
              </a:lnSpc>
              <a:defRPr sz="1200" baseline="0"/>
            </a:lvl1pPr>
          </a:lstStyle>
          <a:p>
            <a:pPr lvl="0"/>
            <a:r>
              <a:rPr lang="de-DE" dirty="0"/>
              <a:t>Bildunterschrift hinzufügen</a:t>
            </a:r>
          </a:p>
          <a:p>
            <a:pPr lvl="0"/>
            <a:endParaRPr lang="de-DE" dirty="0"/>
          </a:p>
        </p:txBody>
      </p:sp>
      <p:sp>
        <p:nvSpPr>
          <p:cNvPr id="35" name="Textplatzhalter 4"/>
          <p:cNvSpPr>
            <a:spLocks noGrp="1"/>
          </p:cNvSpPr>
          <p:nvPr>
            <p:ph type="body" sz="quarter" idx="25" hasCustomPrompt="1"/>
          </p:nvPr>
        </p:nvSpPr>
        <p:spPr bwMode="gray">
          <a:xfrm>
            <a:off x="8208000" y="3880324"/>
            <a:ext cx="3502800" cy="359073"/>
          </a:xfrm>
          <a:prstGeom prst="rect">
            <a:avLst/>
          </a:prstGeom>
          <a:solidFill>
            <a:schemeClr val="bg1"/>
          </a:solidFill>
        </p:spPr>
        <p:txBody>
          <a:bodyPr anchor="t" anchorCtr="0">
            <a:noAutofit/>
          </a:bodyPr>
          <a:lstStyle>
            <a:lvl1pPr fontAlgn="b">
              <a:lnSpc>
                <a:spcPts val="1440"/>
              </a:lnSpc>
              <a:defRPr sz="1200" baseline="0"/>
            </a:lvl1pPr>
          </a:lstStyle>
          <a:p>
            <a:pPr lvl="0"/>
            <a:r>
              <a:rPr lang="de-DE" dirty="0"/>
              <a:t>Bildunterschrift hinzufügen</a:t>
            </a:r>
          </a:p>
          <a:p>
            <a:pPr lvl="0"/>
            <a:endParaRPr lang="de-DE" dirty="0"/>
          </a:p>
        </p:txBody>
      </p:sp>
      <p:sp>
        <p:nvSpPr>
          <p:cNvPr id="5" name="Titel 4"/>
          <p:cNvSpPr>
            <a:spLocks noGrp="1"/>
          </p:cNvSpPr>
          <p:nvPr>
            <p:ph type="title" hasCustomPrompt="1"/>
          </p:nvPr>
        </p:nvSpPr>
        <p:spPr>
          <a:xfrm>
            <a:off x="486000" y="463550"/>
            <a:ext cx="11221200" cy="1188000"/>
          </a:xfrm>
          <a:prstGeom prst="rect">
            <a:avLst/>
          </a:prstGeom>
        </p:spPr>
        <p:txBody>
          <a:bodyPr/>
          <a:lstStyle>
            <a:lvl1pPr>
              <a:lnSpc>
                <a:spcPts val="3500"/>
              </a:lnSpc>
              <a:defRPr sz="3000" baseline="0"/>
            </a:lvl1pPr>
          </a:lstStyle>
          <a:p>
            <a:r>
              <a:rPr lang="de-DE" dirty="0"/>
              <a:t>Titel hinzufügen</a:t>
            </a:r>
          </a:p>
        </p:txBody>
      </p:sp>
      <p:sp>
        <p:nvSpPr>
          <p:cNvPr id="16" name="Bildplatzhalter 6"/>
          <p:cNvSpPr>
            <a:spLocks noGrp="1"/>
          </p:cNvSpPr>
          <p:nvPr>
            <p:ph type="pic" sz="quarter" idx="27"/>
          </p:nvPr>
        </p:nvSpPr>
        <p:spPr>
          <a:xfrm>
            <a:off x="486000" y="1651128"/>
            <a:ext cx="3502800" cy="1854000"/>
          </a:xfrm>
          <a:solidFill>
            <a:srgbClr val="E8E8E8"/>
          </a:solidFill>
        </p:spPr>
        <p:txBody>
          <a:bodyPr/>
          <a:lstStyle/>
          <a:p>
            <a:r>
              <a:rPr lang="de-DE" dirty="0"/>
              <a:t>Bild durch Klicken auf Symbol hinzufügen</a:t>
            </a:r>
          </a:p>
        </p:txBody>
      </p:sp>
      <p:sp>
        <p:nvSpPr>
          <p:cNvPr id="19" name="Bildplatzhalter 6"/>
          <p:cNvSpPr>
            <a:spLocks noGrp="1"/>
          </p:cNvSpPr>
          <p:nvPr>
            <p:ph type="pic" sz="quarter" idx="28"/>
          </p:nvPr>
        </p:nvSpPr>
        <p:spPr>
          <a:xfrm>
            <a:off x="4345200" y="1651128"/>
            <a:ext cx="3502800" cy="1854000"/>
          </a:xfrm>
          <a:solidFill>
            <a:srgbClr val="E8E8E8"/>
          </a:solidFill>
        </p:spPr>
        <p:txBody>
          <a:bodyPr/>
          <a:lstStyle/>
          <a:p>
            <a:r>
              <a:rPr lang="de-DE"/>
              <a:t>Bild durch Klicken auf Symbol hinzufügen</a:t>
            </a:r>
            <a:endParaRPr lang="de-DE" dirty="0"/>
          </a:p>
        </p:txBody>
      </p:sp>
      <p:sp>
        <p:nvSpPr>
          <p:cNvPr id="21" name="Bildplatzhalter 6"/>
          <p:cNvSpPr>
            <a:spLocks noGrp="1"/>
          </p:cNvSpPr>
          <p:nvPr>
            <p:ph type="pic" sz="quarter" idx="29"/>
          </p:nvPr>
        </p:nvSpPr>
        <p:spPr>
          <a:xfrm>
            <a:off x="8208000" y="1651128"/>
            <a:ext cx="3502800" cy="1854000"/>
          </a:xfrm>
          <a:solidFill>
            <a:srgbClr val="E8E8E8"/>
          </a:solidFill>
        </p:spPr>
        <p:txBody>
          <a:bodyPr/>
          <a:lstStyle/>
          <a:p>
            <a:r>
              <a:rPr lang="de-DE" dirty="0"/>
              <a:t>Bild durch Klicken auf Symbol hinzufügen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m dreispaltig">
    <p:spTree>
      <p:nvGrpSpPr>
        <p:cNvPr id="1" name=""/>
        <p:cNvGrpSpPr/>
        <p:nvPr/>
      </p:nvGrpSpPr>
      <p:grpSpPr>
        <a:xfrm>
          <a:off x="0" y="0"/>
          <a:ext cx="0" cy="0"/>
          <a:chOff x="0" y="0"/>
          <a:chExt cx="0" cy="0"/>
        </a:xfrm>
      </p:grpSpPr>
      <p:sp>
        <p:nvSpPr>
          <p:cNvPr id="8" name="Inhaltsplatzhalter 8"/>
          <p:cNvSpPr>
            <a:spLocks noGrp="1"/>
          </p:cNvSpPr>
          <p:nvPr>
            <p:ph sz="quarter" idx="16" hasCustomPrompt="1"/>
          </p:nvPr>
        </p:nvSpPr>
        <p:spPr>
          <a:xfrm>
            <a:off x="486000" y="1651128"/>
            <a:ext cx="11221200" cy="3650080"/>
          </a:xfrm>
          <a:prstGeom prst="rect">
            <a:avLst/>
          </a:prstGeom>
        </p:spPr>
        <p:txBody>
          <a:bodyPr>
            <a:noAutofit/>
          </a:bodyPr>
          <a:lstStyle>
            <a:lvl1pPr marL="0" marR="0" indent="0" algn="l" defTabSz="914400" rtl="0" eaLnBrk="1" fontAlgn="auto" latinLnBrk="0" hangingPunct="1">
              <a:lnSpc>
                <a:spcPts val="2400"/>
              </a:lnSpc>
              <a:spcBef>
                <a:spcPts val="0"/>
              </a:spcBef>
              <a:spcAft>
                <a:spcPts val="0"/>
              </a:spcAft>
              <a:buClrTx/>
              <a:buSzTx/>
              <a:buFont typeface="Arial" pitchFamily="34" charset="0"/>
              <a:buNone/>
              <a:tabLst/>
              <a:defRPr/>
            </a:lvl1pPr>
          </a:lstStyle>
          <a:p>
            <a:pPr marL="0" marR="0" lvl="0" indent="0" algn="l" defTabSz="914400" rtl="0" eaLnBrk="1" fontAlgn="auto" latinLnBrk="0" hangingPunct="1">
              <a:lnSpc>
                <a:spcPts val="2400"/>
              </a:lnSpc>
              <a:spcBef>
                <a:spcPts val="0"/>
              </a:spcBef>
              <a:spcAft>
                <a:spcPts val="0"/>
              </a:spcAft>
              <a:buClrTx/>
              <a:buSzTx/>
              <a:buFont typeface="Arial" pitchFamily="34" charset="0"/>
              <a:buNone/>
              <a:tabLst/>
              <a:defRPr/>
            </a:pPr>
            <a:r>
              <a:rPr lang="de-DE" dirty="0"/>
              <a:t>Tabelle / Grafik / Diagramm</a:t>
            </a:r>
          </a:p>
          <a:p>
            <a:pPr lvl="0"/>
            <a:endParaRPr lang="de-DE" dirty="0"/>
          </a:p>
        </p:txBody>
      </p:sp>
      <p:sp>
        <p:nvSpPr>
          <p:cNvPr id="5" name="Titel 4"/>
          <p:cNvSpPr>
            <a:spLocks noGrp="1"/>
          </p:cNvSpPr>
          <p:nvPr>
            <p:ph type="title" hasCustomPrompt="1"/>
          </p:nvPr>
        </p:nvSpPr>
        <p:spPr>
          <a:xfrm>
            <a:off x="486000" y="464400"/>
            <a:ext cx="11221200" cy="1188000"/>
          </a:xfrm>
          <a:prstGeom prst="rect">
            <a:avLst/>
          </a:prstGeom>
        </p:spPr>
        <p:txBody>
          <a:bodyPr/>
          <a:lstStyle>
            <a:lvl1pPr>
              <a:lnSpc>
                <a:spcPts val="3500"/>
              </a:lnSpc>
              <a:defRPr sz="3000" baseline="0"/>
            </a:lvl1pPr>
          </a:lstStyle>
          <a:p>
            <a:r>
              <a:rPr lang="de-DE" dirty="0"/>
              <a:t>Titel hinzufügen</a:t>
            </a:r>
          </a:p>
        </p:txBody>
      </p:sp>
      <p:sp>
        <p:nvSpPr>
          <p:cNvPr id="13" name="Textplatzhalter 5"/>
          <p:cNvSpPr>
            <a:spLocks noGrp="1"/>
          </p:cNvSpPr>
          <p:nvPr>
            <p:ph type="body" sz="quarter" idx="18" hasCustomPrompt="1"/>
          </p:nvPr>
        </p:nvSpPr>
        <p:spPr>
          <a:xfrm>
            <a:off x="486000" y="5497948"/>
            <a:ext cx="3491999" cy="307777"/>
          </a:xfrm>
        </p:spPr>
        <p:txBody>
          <a:bodyPr anchor="b" anchorCtr="0">
            <a:noAutofit/>
          </a:bodyPr>
          <a:lstStyle>
            <a:lvl1pPr>
              <a:spcBef>
                <a:spcPts val="0"/>
              </a:spcBef>
              <a:defRPr sz="1000" i="1" baseline="0">
                <a:latin typeface="Cambria" panose="02040503050406030204" pitchFamily="18" charset="0"/>
                <a:ea typeface="Cambria" panose="02040503050406030204" pitchFamily="18" charset="0"/>
              </a:defRPr>
            </a:lvl1pPr>
          </a:lstStyle>
          <a:p>
            <a:pPr lvl="0"/>
            <a:r>
              <a:rPr lang="de-DE" dirty="0"/>
              <a:t>Quelle:</a:t>
            </a:r>
          </a:p>
        </p:txBody>
      </p:sp>
      <p:sp>
        <p:nvSpPr>
          <p:cNvPr id="14" name="Textplatzhalter 8"/>
          <p:cNvSpPr>
            <a:spLocks noGrp="1"/>
          </p:cNvSpPr>
          <p:nvPr>
            <p:ph type="body" sz="quarter" idx="19" hasCustomPrompt="1"/>
          </p:nvPr>
        </p:nvSpPr>
        <p:spPr>
          <a:xfrm>
            <a:off x="4345200" y="5499180"/>
            <a:ext cx="7365600" cy="307777"/>
          </a:xfrm>
        </p:spPr>
        <p:txBody>
          <a:bodyPr wrap="square" anchor="b" anchorCtr="0">
            <a:noAutofit/>
          </a:bodyPr>
          <a:lstStyle>
            <a:lvl1pPr>
              <a:spcBef>
                <a:spcPts val="0"/>
              </a:spcBef>
              <a:defRPr sz="1200">
                <a:latin typeface="Calibri" panose="020F0502020204030204" pitchFamily="34" charset="0"/>
                <a:cs typeface="Calibri" panose="020F0502020204030204" pitchFamily="34" charset="0"/>
              </a:defRPr>
            </a:lvl1pPr>
          </a:lstStyle>
          <a:p>
            <a:pPr lvl="0"/>
            <a:r>
              <a:rPr lang="de-DE" dirty="0"/>
              <a:t>Legende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m zweispaltig + Text einspaltig">
    <p:spTree>
      <p:nvGrpSpPr>
        <p:cNvPr id="1" name=""/>
        <p:cNvGrpSpPr/>
        <p:nvPr/>
      </p:nvGrpSpPr>
      <p:grpSpPr>
        <a:xfrm>
          <a:off x="0" y="0"/>
          <a:ext cx="0" cy="0"/>
          <a:chOff x="0" y="0"/>
          <a:chExt cx="0" cy="0"/>
        </a:xfrm>
      </p:grpSpPr>
      <p:sp>
        <p:nvSpPr>
          <p:cNvPr id="8" name="Inhaltsplatzhalter 8"/>
          <p:cNvSpPr>
            <a:spLocks noGrp="1"/>
          </p:cNvSpPr>
          <p:nvPr>
            <p:ph sz="quarter" idx="16" hasCustomPrompt="1"/>
          </p:nvPr>
        </p:nvSpPr>
        <p:spPr>
          <a:xfrm>
            <a:off x="486000" y="1651128"/>
            <a:ext cx="7365600" cy="3650080"/>
          </a:xfrm>
          <a:prstGeom prst="rect">
            <a:avLst/>
          </a:prstGeom>
        </p:spPr>
        <p:txBody>
          <a:bodyPr>
            <a:noAutofit/>
          </a:bodyPr>
          <a:lstStyle>
            <a:lvl1pPr marL="0" marR="0" indent="0" algn="l" defTabSz="914400" rtl="0" eaLnBrk="1" fontAlgn="auto" latinLnBrk="0" hangingPunct="1">
              <a:lnSpc>
                <a:spcPts val="2400"/>
              </a:lnSpc>
              <a:spcBef>
                <a:spcPts val="0"/>
              </a:spcBef>
              <a:spcAft>
                <a:spcPts val="0"/>
              </a:spcAft>
              <a:buClrTx/>
              <a:buSzTx/>
              <a:buFont typeface="Arial" pitchFamily="34" charset="0"/>
              <a:buNone/>
              <a:tabLst/>
              <a:defRPr/>
            </a:lvl1pPr>
          </a:lstStyle>
          <a:p>
            <a:pPr marL="0" marR="0" lvl="0" indent="0" algn="l" defTabSz="914400" rtl="0" eaLnBrk="1" fontAlgn="auto" latinLnBrk="0" hangingPunct="1">
              <a:lnSpc>
                <a:spcPts val="2400"/>
              </a:lnSpc>
              <a:spcBef>
                <a:spcPts val="0"/>
              </a:spcBef>
              <a:spcAft>
                <a:spcPts val="0"/>
              </a:spcAft>
              <a:buClrTx/>
              <a:buSzTx/>
              <a:buFont typeface="Arial" pitchFamily="34" charset="0"/>
              <a:buNone/>
              <a:tabLst/>
              <a:defRPr/>
            </a:pPr>
            <a:r>
              <a:rPr lang="de-DE" dirty="0"/>
              <a:t>Tabelle / Grafik / Diagramm</a:t>
            </a:r>
          </a:p>
          <a:p>
            <a:pPr lvl="0"/>
            <a:endParaRPr lang="de-DE" dirty="0"/>
          </a:p>
        </p:txBody>
      </p:sp>
      <p:sp>
        <p:nvSpPr>
          <p:cNvPr id="5" name="Titel 4"/>
          <p:cNvSpPr>
            <a:spLocks noGrp="1"/>
          </p:cNvSpPr>
          <p:nvPr>
            <p:ph type="title" hasCustomPrompt="1"/>
          </p:nvPr>
        </p:nvSpPr>
        <p:spPr>
          <a:xfrm>
            <a:off x="486000" y="464400"/>
            <a:ext cx="11221200" cy="1188000"/>
          </a:xfrm>
          <a:prstGeom prst="rect">
            <a:avLst/>
          </a:prstGeom>
        </p:spPr>
        <p:txBody>
          <a:bodyPr/>
          <a:lstStyle>
            <a:lvl1pPr>
              <a:lnSpc>
                <a:spcPts val="3500"/>
              </a:lnSpc>
              <a:defRPr sz="3000" baseline="0"/>
            </a:lvl1pPr>
          </a:lstStyle>
          <a:p>
            <a:r>
              <a:rPr lang="de-DE" dirty="0"/>
              <a:t>Titel hinzufügen</a:t>
            </a:r>
          </a:p>
        </p:txBody>
      </p:sp>
      <p:sp>
        <p:nvSpPr>
          <p:cNvPr id="9" name="Textplatzhalter 4"/>
          <p:cNvSpPr>
            <a:spLocks noGrp="1"/>
          </p:cNvSpPr>
          <p:nvPr>
            <p:ph type="body" sz="quarter" idx="15" hasCustomPrompt="1"/>
          </p:nvPr>
        </p:nvSpPr>
        <p:spPr>
          <a:xfrm>
            <a:off x="8211600" y="1651000"/>
            <a:ext cx="3491999" cy="3650208"/>
          </a:xfrm>
          <a:prstGeom prst="rect">
            <a:avLst/>
          </a:prstGeom>
        </p:spPr>
        <p:txBody>
          <a:bodyPr>
            <a:noAutofit/>
          </a:bodyPr>
          <a:lstStyle/>
          <a:p>
            <a:pPr lvl="0"/>
            <a:r>
              <a:rPr lang="de-DE" dirty="0"/>
              <a:t>Text hinzufügen</a:t>
            </a:r>
          </a:p>
        </p:txBody>
      </p:sp>
      <p:sp>
        <p:nvSpPr>
          <p:cNvPr id="10" name="Textplatzhalter 5"/>
          <p:cNvSpPr>
            <a:spLocks noGrp="1"/>
          </p:cNvSpPr>
          <p:nvPr>
            <p:ph type="body" sz="quarter" idx="18" hasCustomPrompt="1"/>
          </p:nvPr>
        </p:nvSpPr>
        <p:spPr>
          <a:xfrm>
            <a:off x="486000" y="5497948"/>
            <a:ext cx="3491999" cy="307777"/>
          </a:xfrm>
        </p:spPr>
        <p:txBody>
          <a:bodyPr anchor="b" anchorCtr="0">
            <a:noAutofit/>
          </a:bodyPr>
          <a:lstStyle>
            <a:lvl1pPr>
              <a:spcBef>
                <a:spcPts val="0"/>
              </a:spcBef>
              <a:defRPr sz="1000" i="1" baseline="0">
                <a:latin typeface="Cambria" panose="02040503050406030204" pitchFamily="18" charset="0"/>
                <a:ea typeface="Cambria" panose="02040503050406030204" pitchFamily="18" charset="0"/>
              </a:defRPr>
            </a:lvl1pPr>
          </a:lstStyle>
          <a:p>
            <a:pPr lvl="0"/>
            <a:r>
              <a:rPr lang="de-DE" dirty="0"/>
              <a:t>Quelle:</a:t>
            </a:r>
          </a:p>
        </p:txBody>
      </p:sp>
      <p:sp>
        <p:nvSpPr>
          <p:cNvPr id="11" name="Textplatzhalter 8"/>
          <p:cNvSpPr>
            <a:spLocks noGrp="1"/>
          </p:cNvSpPr>
          <p:nvPr>
            <p:ph type="body" sz="quarter" idx="19" hasCustomPrompt="1"/>
          </p:nvPr>
        </p:nvSpPr>
        <p:spPr>
          <a:xfrm>
            <a:off x="4345200" y="5499180"/>
            <a:ext cx="3506400" cy="307777"/>
          </a:xfrm>
        </p:spPr>
        <p:txBody>
          <a:bodyPr wrap="square" anchor="b" anchorCtr="0">
            <a:noAutofit/>
          </a:bodyPr>
          <a:lstStyle>
            <a:lvl1pPr>
              <a:spcBef>
                <a:spcPts val="0"/>
              </a:spcBef>
              <a:defRPr sz="1200">
                <a:latin typeface="Calibri" panose="020F0502020204030204" pitchFamily="34" charset="0"/>
                <a:cs typeface="Calibri" panose="020F0502020204030204" pitchFamily="34" charset="0"/>
              </a:defRPr>
            </a:lvl1pPr>
          </a:lstStyle>
          <a:p>
            <a:pPr lvl="0"/>
            <a:r>
              <a:rPr lang="de-DE" dirty="0"/>
              <a:t>Legende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usammenfass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Zusammenfassung </a:t>
            </a:r>
            <a:br>
              <a:rPr lang="de-DE" dirty="0"/>
            </a:br>
            <a:r>
              <a:rPr lang="de-DE" dirty="0"/>
              <a:t>Cambria 30 </a:t>
            </a:r>
            <a:r>
              <a:rPr lang="de-DE" dirty="0" err="1"/>
              <a:t>pt</a:t>
            </a:r>
            <a:r>
              <a:rPr lang="de-DE" dirty="0"/>
              <a:t>, ZAB 35 </a:t>
            </a:r>
            <a:r>
              <a:rPr lang="de-DE" dirty="0" err="1"/>
              <a:t>pt</a:t>
            </a:r>
            <a:r>
              <a:rPr lang="de-DE" dirty="0"/>
              <a:t> </a:t>
            </a:r>
          </a:p>
        </p:txBody>
      </p:sp>
      <p:pic>
        <p:nvPicPr>
          <p:cNvPr id="6" name="Grafik 5">
            <a:extLst>
              <a:ext uri="{FF2B5EF4-FFF2-40B4-BE49-F238E27FC236}">
                <a16:creationId xmlns:a16="http://schemas.microsoft.com/office/drawing/2014/main" id="{72FB127B-FA66-554A-8BF9-1DB8ED853B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130038">
            <a:off x="7565626" y="3344128"/>
            <a:ext cx="2633734" cy="2633734"/>
          </a:xfrm>
          <a:prstGeom prst="rect">
            <a:avLst/>
          </a:prstGeom>
        </p:spPr>
      </p:pic>
      <p:pic>
        <p:nvPicPr>
          <p:cNvPr id="7" name="Grafik 6">
            <a:extLst>
              <a:ext uri="{FF2B5EF4-FFF2-40B4-BE49-F238E27FC236}">
                <a16:creationId xmlns:a16="http://schemas.microsoft.com/office/drawing/2014/main" id="{925DF351-6E07-854B-B07B-427FED398E9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8913" y="2466603"/>
            <a:ext cx="2897107" cy="2897107"/>
          </a:xfrm>
          <a:prstGeom prst="rect">
            <a:avLst/>
          </a:prstGeom>
        </p:spPr>
      </p:pic>
      <p:pic>
        <p:nvPicPr>
          <p:cNvPr id="8" name="Grafik 7">
            <a:extLst>
              <a:ext uri="{FF2B5EF4-FFF2-40B4-BE49-F238E27FC236}">
                <a16:creationId xmlns:a16="http://schemas.microsoft.com/office/drawing/2014/main" id="{B020186A-48DC-E942-ABD1-EB4D061D6E3E}"/>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700000">
            <a:off x="2288383" y="-960907"/>
            <a:ext cx="6858000" cy="6858000"/>
          </a:xfrm>
          <a:prstGeom prst="rect">
            <a:avLst/>
          </a:prstGeom>
        </p:spPr>
      </p:pic>
    </p:spTree>
    <p:extLst>
      <p:ext uri="{BB962C8B-B14F-4D97-AF65-F5344CB8AC3E}">
        <p14:creationId xmlns:p14="http://schemas.microsoft.com/office/powerpoint/2010/main" val="1677066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zit 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a:t>Fazit Variante 1</a:t>
            </a:r>
            <a:br>
              <a:rPr lang="de-DE" dirty="0"/>
            </a:br>
            <a:r>
              <a:rPr lang="de-DE" dirty="0"/>
              <a:t>Cambria 30 </a:t>
            </a:r>
            <a:r>
              <a:rPr lang="de-DE" dirty="0" err="1"/>
              <a:t>pt</a:t>
            </a:r>
            <a:r>
              <a:rPr lang="de-DE" dirty="0"/>
              <a:t>, ZAB 35 </a:t>
            </a:r>
            <a:r>
              <a:rPr lang="de-DE" dirty="0" err="1"/>
              <a:t>pt</a:t>
            </a:r>
            <a:r>
              <a:rPr lang="de-DE" dirty="0"/>
              <a:t> </a:t>
            </a:r>
          </a:p>
        </p:txBody>
      </p:sp>
      <p:pic>
        <p:nvPicPr>
          <p:cNvPr id="6" name="Grafik 5">
            <a:extLst>
              <a:ext uri="{FF2B5EF4-FFF2-40B4-BE49-F238E27FC236}">
                <a16:creationId xmlns:a16="http://schemas.microsoft.com/office/drawing/2014/main" id="{176886BD-2096-0E47-ABF7-11BDBBD181B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34429">
            <a:off x="442884" y="1743648"/>
            <a:ext cx="4567565" cy="4242414"/>
          </a:xfrm>
          <a:prstGeom prst="rect">
            <a:avLst/>
          </a:prstGeom>
        </p:spPr>
      </p:pic>
      <p:pic>
        <p:nvPicPr>
          <p:cNvPr id="9" name="Grafik 8">
            <a:extLst>
              <a:ext uri="{FF2B5EF4-FFF2-40B4-BE49-F238E27FC236}">
                <a16:creationId xmlns:a16="http://schemas.microsoft.com/office/drawing/2014/main" id="{D17AB6F9-F143-1F43-9F81-4CBE9A90AC4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5520" y="2425470"/>
            <a:ext cx="1873494" cy="2845815"/>
          </a:xfrm>
          <a:prstGeom prst="rect">
            <a:avLst/>
          </a:prstGeom>
        </p:spPr>
      </p:pic>
      <p:sp>
        <p:nvSpPr>
          <p:cNvPr id="26" name="Textplatzhalter 4"/>
          <p:cNvSpPr>
            <a:spLocks noGrp="1"/>
          </p:cNvSpPr>
          <p:nvPr>
            <p:ph type="body" sz="quarter" idx="15" hasCustomPrompt="1"/>
          </p:nvPr>
        </p:nvSpPr>
        <p:spPr>
          <a:xfrm>
            <a:off x="5159896" y="2000782"/>
            <a:ext cx="5904656" cy="337840"/>
          </a:xfrm>
          <a:prstGeom prst="rect">
            <a:avLst/>
          </a:prstGeom>
        </p:spPr>
        <p:txBody>
          <a:bodyPr>
            <a:noAutofit/>
          </a:bodyPr>
          <a:lstStyle>
            <a:lvl1pPr>
              <a:defRPr sz="1600" b="1">
                <a:latin typeface="Calibri" panose="020F0502020204030204" pitchFamily="34" charset="0"/>
                <a:cs typeface="Calibri" panose="020F0502020204030204" pitchFamily="34" charset="0"/>
              </a:defRPr>
            </a:lvl1pPr>
          </a:lstStyle>
          <a:p>
            <a:pPr lvl="0"/>
            <a:r>
              <a:rPr lang="de-DE" dirty="0"/>
              <a:t>Text hinzufügen</a:t>
            </a:r>
          </a:p>
        </p:txBody>
      </p:sp>
      <p:sp>
        <p:nvSpPr>
          <p:cNvPr id="27" name="Textplatzhalter 4"/>
          <p:cNvSpPr>
            <a:spLocks noGrp="1"/>
          </p:cNvSpPr>
          <p:nvPr>
            <p:ph type="body" sz="quarter" idx="21" hasCustomPrompt="1"/>
          </p:nvPr>
        </p:nvSpPr>
        <p:spPr>
          <a:xfrm>
            <a:off x="5159896" y="2402051"/>
            <a:ext cx="5904656" cy="965084"/>
          </a:xfrm>
          <a:prstGeom prst="rect">
            <a:avLst/>
          </a:prstGeom>
        </p:spPr>
        <p:txBody>
          <a:bodyPr>
            <a:noAutofit/>
          </a:bodyPr>
          <a:lstStyle>
            <a:lvl1pPr>
              <a:lnSpc>
                <a:spcPct val="100000"/>
              </a:lnSpc>
              <a:defRPr sz="1600" b="0" baseline="0">
                <a:latin typeface="Calibri" panose="020F0502020204030204" pitchFamily="34" charset="0"/>
                <a:cs typeface="Calibri" panose="020F0502020204030204" pitchFamily="34" charset="0"/>
              </a:defRPr>
            </a:lvl1pPr>
          </a:lstStyle>
          <a:p>
            <a:pPr lvl="0"/>
            <a:r>
              <a:rPr lang="de-DE" dirty="0"/>
              <a:t>Text hinzufügen</a:t>
            </a:r>
          </a:p>
        </p:txBody>
      </p:sp>
      <p:sp>
        <p:nvSpPr>
          <p:cNvPr id="28" name="Textplatzhalter 4"/>
          <p:cNvSpPr>
            <a:spLocks noGrp="1"/>
          </p:cNvSpPr>
          <p:nvPr>
            <p:ph type="body" sz="quarter" idx="22" hasCustomPrompt="1"/>
          </p:nvPr>
        </p:nvSpPr>
        <p:spPr>
          <a:xfrm>
            <a:off x="5159896" y="3430799"/>
            <a:ext cx="5904656" cy="337840"/>
          </a:xfrm>
          <a:prstGeom prst="rect">
            <a:avLst/>
          </a:prstGeom>
        </p:spPr>
        <p:txBody>
          <a:bodyPr>
            <a:noAutofit/>
          </a:bodyPr>
          <a:lstStyle>
            <a:lvl1pPr>
              <a:defRPr sz="1600" b="1">
                <a:latin typeface="Calibri" panose="020F0502020204030204" pitchFamily="34" charset="0"/>
                <a:cs typeface="Calibri" panose="020F0502020204030204" pitchFamily="34" charset="0"/>
              </a:defRPr>
            </a:lvl1pPr>
          </a:lstStyle>
          <a:p>
            <a:pPr lvl="0"/>
            <a:r>
              <a:rPr lang="de-DE" dirty="0"/>
              <a:t>Text hinzufügen</a:t>
            </a:r>
          </a:p>
        </p:txBody>
      </p:sp>
      <p:sp>
        <p:nvSpPr>
          <p:cNvPr id="29" name="Textplatzhalter 4"/>
          <p:cNvSpPr>
            <a:spLocks noGrp="1"/>
          </p:cNvSpPr>
          <p:nvPr>
            <p:ph type="body" sz="quarter" idx="23" hasCustomPrompt="1"/>
          </p:nvPr>
        </p:nvSpPr>
        <p:spPr>
          <a:xfrm>
            <a:off x="5159896" y="3832068"/>
            <a:ext cx="5904656" cy="965084"/>
          </a:xfrm>
          <a:prstGeom prst="rect">
            <a:avLst/>
          </a:prstGeom>
        </p:spPr>
        <p:txBody>
          <a:bodyPr>
            <a:noAutofit/>
          </a:bodyPr>
          <a:lstStyle>
            <a:lvl1pPr>
              <a:lnSpc>
                <a:spcPct val="100000"/>
              </a:lnSpc>
              <a:defRPr sz="1600" b="0">
                <a:latin typeface="Calibri" panose="020F0502020204030204" pitchFamily="34" charset="0"/>
                <a:cs typeface="Calibri" panose="020F0502020204030204" pitchFamily="34" charset="0"/>
              </a:defRPr>
            </a:lvl1pPr>
          </a:lstStyle>
          <a:p>
            <a:pPr lvl="0"/>
            <a:r>
              <a:rPr lang="de-DE" dirty="0"/>
              <a:t>Text hinzufügen</a:t>
            </a:r>
          </a:p>
        </p:txBody>
      </p:sp>
      <p:sp>
        <p:nvSpPr>
          <p:cNvPr id="30" name="Textplatzhalter 4"/>
          <p:cNvSpPr>
            <a:spLocks noGrp="1"/>
          </p:cNvSpPr>
          <p:nvPr>
            <p:ph type="body" sz="quarter" idx="24" hasCustomPrompt="1"/>
          </p:nvPr>
        </p:nvSpPr>
        <p:spPr>
          <a:xfrm>
            <a:off x="5159896" y="4870959"/>
            <a:ext cx="5904656" cy="337840"/>
          </a:xfrm>
          <a:prstGeom prst="rect">
            <a:avLst/>
          </a:prstGeom>
        </p:spPr>
        <p:txBody>
          <a:bodyPr>
            <a:noAutofit/>
          </a:bodyPr>
          <a:lstStyle>
            <a:lvl1pPr>
              <a:defRPr sz="1600" b="1">
                <a:latin typeface="Calibri" panose="020F0502020204030204" pitchFamily="34" charset="0"/>
                <a:cs typeface="Calibri" panose="020F0502020204030204" pitchFamily="34" charset="0"/>
              </a:defRPr>
            </a:lvl1pPr>
          </a:lstStyle>
          <a:p>
            <a:pPr lvl="0"/>
            <a:r>
              <a:rPr lang="de-DE" dirty="0"/>
              <a:t>Text hinzufügen</a:t>
            </a:r>
          </a:p>
        </p:txBody>
      </p:sp>
      <p:sp>
        <p:nvSpPr>
          <p:cNvPr id="31" name="Textplatzhalter 4"/>
          <p:cNvSpPr>
            <a:spLocks noGrp="1"/>
          </p:cNvSpPr>
          <p:nvPr>
            <p:ph type="body" sz="quarter" idx="25" hasCustomPrompt="1"/>
          </p:nvPr>
        </p:nvSpPr>
        <p:spPr>
          <a:xfrm>
            <a:off x="5159896" y="5272228"/>
            <a:ext cx="5904656" cy="965084"/>
          </a:xfrm>
          <a:prstGeom prst="rect">
            <a:avLst/>
          </a:prstGeom>
        </p:spPr>
        <p:txBody>
          <a:bodyPr>
            <a:noAutofit/>
          </a:bodyPr>
          <a:lstStyle>
            <a:lvl1pPr>
              <a:lnSpc>
                <a:spcPct val="100000"/>
              </a:lnSpc>
              <a:defRPr sz="1600" b="0">
                <a:latin typeface="Calibri" panose="020F0502020204030204" pitchFamily="34" charset="0"/>
                <a:cs typeface="Calibri" panose="020F0502020204030204" pitchFamily="34" charset="0"/>
              </a:defRPr>
            </a:lvl1pPr>
          </a:lstStyle>
          <a:p>
            <a:pPr lvl="0"/>
            <a:r>
              <a:rPr lang="de-DE" dirty="0"/>
              <a:t>Text hinzufügen</a:t>
            </a:r>
          </a:p>
        </p:txBody>
      </p:sp>
    </p:spTree>
    <p:extLst>
      <p:ext uri="{BB962C8B-B14F-4D97-AF65-F5344CB8AC3E}">
        <p14:creationId xmlns:p14="http://schemas.microsoft.com/office/powerpoint/2010/main" val="3708441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zit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Fazit Variante 2 </a:t>
            </a:r>
            <a:br>
              <a:rPr lang="de-DE" dirty="0"/>
            </a:br>
            <a:r>
              <a:rPr lang="de-DE" dirty="0"/>
              <a:t>Cambria 30 </a:t>
            </a:r>
            <a:r>
              <a:rPr lang="de-DE" dirty="0" err="1"/>
              <a:t>pt</a:t>
            </a:r>
            <a:r>
              <a:rPr lang="de-DE" dirty="0"/>
              <a:t>, ZAB 35 </a:t>
            </a:r>
            <a:r>
              <a:rPr lang="de-DE" dirty="0" err="1"/>
              <a:t>pt</a:t>
            </a:r>
            <a:r>
              <a:rPr lang="de-DE" dirty="0"/>
              <a:t> </a:t>
            </a:r>
          </a:p>
        </p:txBody>
      </p:sp>
      <p:sp>
        <p:nvSpPr>
          <p:cNvPr id="18" name="Rechteck 17">
            <a:extLst>
              <a:ext uri="{FF2B5EF4-FFF2-40B4-BE49-F238E27FC236}">
                <a16:creationId xmlns:a16="http://schemas.microsoft.com/office/drawing/2014/main" id="{8AD80FA7-306F-C946-82CD-DCC59C992CD9}"/>
              </a:ext>
            </a:extLst>
          </p:cNvPr>
          <p:cNvSpPr/>
          <p:nvPr userDrawn="1"/>
        </p:nvSpPr>
        <p:spPr>
          <a:xfrm>
            <a:off x="485615" y="1865404"/>
            <a:ext cx="3708000" cy="3535482"/>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schemeClr val="tx1"/>
              </a:solidFill>
            </a:endParaRPr>
          </a:p>
          <a:p>
            <a:pPr algn="ctr"/>
            <a:endParaRPr sz="2000" dirty="0" err="1">
              <a:solidFill>
                <a:schemeClr val="tx1"/>
              </a:solidFill>
            </a:endParaRPr>
          </a:p>
        </p:txBody>
      </p:sp>
      <p:pic>
        <p:nvPicPr>
          <p:cNvPr id="21" name="Grafik 20">
            <a:extLst>
              <a:ext uri="{FF2B5EF4-FFF2-40B4-BE49-F238E27FC236}">
                <a16:creationId xmlns:a16="http://schemas.microsoft.com/office/drawing/2014/main" id="{8D65C8B0-2220-DD4B-B78D-4964653AAF3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0431" y="2156997"/>
            <a:ext cx="479915" cy="479915"/>
          </a:xfrm>
          <a:prstGeom prst="rect">
            <a:avLst/>
          </a:prstGeom>
        </p:spPr>
      </p:pic>
      <p:sp>
        <p:nvSpPr>
          <p:cNvPr id="22" name="Rechteck 21">
            <a:extLst>
              <a:ext uri="{FF2B5EF4-FFF2-40B4-BE49-F238E27FC236}">
                <a16:creationId xmlns:a16="http://schemas.microsoft.com/office/drawing/2014/main" id="{16261E43-BA4C-434B-8DC0-7BEEBE51F3A0}"/>
              </a:ext>
            </a:extLst>
          </p:cNvPr>
          <p:cNvSpPr/>
          <p:nvPr userDrawn="1"/>
        </p:nvSpPr>
        <p:spPr>
          <a:xfrm>
            <a:off x="4193615" y="1865404"/>
            <a:ext cx="3708000" cy="3535482"/>
          </a:xfrm>
          <a:prstGeom prst="rect">
            <a:avLst/>
          </a:prstGeom>
          <a:solidFill>
            <a:srgbClr val="CFE3E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schemeClr val="tx1"/>
              </a:solidFill>
            </a:endParaRPr>
          </a:p>
          <a:p>
            <a:pPr algn="ctr"/>
            <a:endParaRPr sz="2000" dirty="0" err="1">
              <a:solidFill>
                <a:schemeClr val="tx1"/>
              </a:solidFill>
            </a:endParaRPr>
          </a:p>
        </p:txBody>
      </p:sp>
      <p:pic>
        <p:nvPicPr>
          <p:cNvPr id="25" name="Grafik 24">
            <a:extLst>
              <a:ext uri="{FF2B5EF4-FFF2-40B4-BE49-F238E27FC236}">
                <a16:creationId xmlns:a16="http://schemas.microsoft.com/office/drawing/2014/main" id="{24F5C256-18E0-9B46-9B78-2C0DD9D5371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51115" y="2169077"/>
            <a:ext cx="479915" cy="479915"/>
          </a:xfrm>
          <a:prstGeom prst="rect">
            <a:avLst/>
          </a:prstGeom>
        </p:spPr>
      </p:pic>
      <p:sp>
        <p:nvSpPr>
          <p:cNvPr id="26" name="Rechteck 25">
            <a:extLst>
              <a:ext uri="{FF2B5EF4-FFF2-40B4-BE49-F238E27FC236}">
                <a16:creationId xmlns:a16="http://schemas.microsoft.com/office/drawing/2014/main" id="{142CC25E-DD72-C94A-B0C8-F015375DB98F}"/>
              </a:ext>
            </a:extLst>
          </p:cNvPr>
          <p:cNvSpPr/>
          <p:nvPr userDrawn="1"/>
        </p:nvSpPr>
        <p:spPr>
          <a:xfrm>
            <a:off x="7885551" y="1865404"/>
            <a:ext cx="3708000" cy="3535482"/>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solidFill>
                <a:schemeClr val="tx1"/>
              </a:solidFill>
            </a:endParaRPr>
          </a:p>
          <a:p>
            <a:pPr algn="ctr"/>
            <a:endParaRPr sz="2000" dirty="0" err="1">
              <a:solidFill>
                <a:schemeClr val="tx1"/>
              </a:solidFill>
            </a:endParaRPr>
          </a:p>
        </p:txBody>
      </p:sp>
      <p:pic>
        <p:nvPicPr>
          <p:cNvPr id="29" name="Grafik 28">
            <a:extLst>
              <a:ext uri="{FF2B5EF4-FFF2-40B4-BE49-F238E27FC236}">
                <a16:creationId xmlns:a16="http://schemas.microsoft.com/office/drawing/2014/main" id="{76FCA7C2-426E-D947-A0E3-5B64D4D118F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248" y="2169077"/>
            <a:ext cx="479915" cy="479915"/>
          </a:xfrm>
          <a:prstGeom prst="rect">
            <a:avLst/>
          </a:prstGeom>
        </p:spPr>
      </p:pic>
      <p:sp>
        <p:nvSpPr>
          <p:cNvPr id="36" name="Textplatzhalter 4"/>
          <p:cNvSpPr>
            <a:spLocks noGrp="1"/>
          </p:cNvSpPr>
          <p:nvPr>
            <p:ph type="body" sz="quarter" idx="21" hasCustomPrompt="1"/>
          </p:nvPr>
        </p:nvSpPr>
        <p:spPr>
          <a:xfrm>
            <a:off x="894036" y="2771665"/>
            <a:ext cx="2992182" cy="337840"/>
          </a:xfrm>
          <a:prstGeom prst="rect">
            <a:avLst/>
          </a:prstGeom>
        </p:spPr>
        <p:txBody>
          <a:bodyPr>
            <a:noAutofit/>
          </a:bodyPr>
          <a:lstStyle>
            <a:lvl1pPr>
              <a:defRPr sz="1600" b="1"/>
            </a:lvl1pPr>
          </a:lstStyle>
          <a:p>
            <a:pPr lvl="0"/>
            <a:r>
              <a:rPr lang="de-DE" dirty="0"/>
              <a:t>Text hinzufügen</a:t>
            </a:r>
          </a:p>
        </p:txBody>
      </p:sp>
      <p:sp>
        <p:nvSpPr>
          <p:cNvPr id="37" name="Textplatzhalter 4"/>
          <p:cNvSpPr>
            <a:spLocks noGrp="1"/>
          </p:cNvSpPr>
          <p:nvPr>
            <p:ph type="body" sz="quarter" idx="22" hasCustomPrompt="1"/>
          </p:nvPr>
        </p:nvSpPr>
        <p:spPr>
          <a:xfrm>
            <a:off x="894721" y="3261904"/>
            <a:ext cx="2989384" cy="1967296"/>
          </a:xfrm>
          <a:prstGeom prst="rect">
            <a:avLst/>
          </a:prstGeom>
        </p:spPr>
        <p:txBody>
          <a:bodyPr>
            <a:noAutofit/>
          </a:bodyPr>
          <a:lstStyle>
            <a:lvl1pPr>
              <a:lnSpc>
                <a:spcPct val="100000"/>
              </a:lnSpc>
              <a:defRPr sz="1600" b="0" baseline="0"/>
            </a:lvl1pPr>
          </a:lstStyle>
          <a:p>
            <a:pPr lvl="0"/>
            <a:r>
              <a:rPr lang="de-DE" dirty="0"/>
              <a:t>Text hinzufügen</a:t>
            </a:r>
          </a:p>
        </p:txBody>
      </p:sp>
      <p:sp>
        <p:nvSpPr>
          <p:cNvPr id="38" name="Textplatzhalter 4"/>
          <p:cNvSpPr>
            <a:spLocks noGrp="1"/>
          </p:cNvSpPr>
          <p:nvPr>
            <p:ph type="body" sz="quarter" idx="23" hasCustomPrompt="1"/>
          </p:nvPr>
        </p:nvSpPr>
        <p:spPr>
          <a:xfrm>
            <a:off x="4662613" y="2771665"/>
            <a:ext cx="2992182" cy="337840"/>
          </a:xfrm>
          <a:prstGeom prst="rect">
            <a:avLst/>
          </a:prstGeom>
        </p:spPr>
        <p:txBody>
          <a:bodyPr>
            <a:noAutofit/>
          </a:bodyPr>
          <a:lstStyle>
            <a:lvl1pPr>
              <a:defRPr sz="1600" b="1"/>
            </a:lvl1pPr>
          </a:lstStyle>
          <a:p>
            <a:pPr lvl="0"/>
            <a:r>
              <a:rPr lang="de-DE" dirty="0"/>
              <a:t>Text hinzufügen</a:t>
            </a:r>
          </a:p>
        </p:txBody>
      </p:sp>
      <p:sp>
        <p:nvSpPr>
          <p:cNvPr id="39" name="Textplatzhalter 4"/>
          <p:cNvSpPr>
            <a:spLocks noGrp="1"/>
          </p:cNvSpPr>
          <p:nvPr>
            <p:ph type="body" sz="quarter" idx="24" hasCustomPrompt="1"/>
          </p:nvPr>
        </p:nvSpPr>
        <p:spPr>
          <a:xfrm>
            <a:off x="4663298" y="3261904"/>
            <a:ext cx="2989384" cy="1967296"/>
          </a:xfrm>
          <a:prstGeom prst="rect">
            <a:avLst/>
          </a:prstGeom>
        </p:spPr>
        <p:txBody>
          <a:bodyPr>
            <a:noAutofit/>
          </a:bodyPr>
          <a:lstStyle>
            <a:lvl1pPr>
              <a:lnSpc>
                <a:spcPct val="100000"/>
              </a:lnSpc>
              <a:defRPr sz="1600" b="0" baseline="0"/>
            </a:lvl1pPr>
          </a:lstStyle>
          <a:p>
            <a:pPr lvl="0"/>
            <a:r>
              <a:rPr lang="de-DE" dirty="0"/>
              <a:t>Text hinzufügen</a:t>
            </a:r>
          </a:p>
        </p:txBody>
      </p:sp>
      <p:sp>
        <p:nvSpPr>
          <p:cNvPr id="40" name="Textplatzhalter 4"/>
          <p:cNvSpPr>
            <a:spLocks noGrp="1"/>
          </p:cNvSpPr>
          <p:nvPr>
            <p:ph type="body" sz="quarter" idx="25" hasCustomPrompt="1"/>
          </p:nvPr>
        </p:nvSpPr>
        <p:spPr>
          <a:xfrm>
            <a:off x="8328248" y="2771665"/>
            <a:ext cx="2992182" cy="337840"/>
          </a:xfrm>
          <a:prstGeom prst="rect">
            <a:avLst/>
          </a:prstGeom>
        </p:spPr>
        <p:txBody>
          <a:bodyPr>
            <a:noAutofit/>
          </a:bodyPr>
          <a:lstStyle>
            <a:lvl1pPr>
              <a:defRPr sz="1600" b="1"/>
            </a:lvl1pPr>
          </a:lstStyle>
          <a:p>
            <a:pPr lvl="0"/>
            <a:r>
              <a:rPr lang="de-DE" dirty="0"/>
              <a:t>Text hinzufügen</a:t>
            </a:r>
          </a:p>
        </p:txBody>
      </p:sp>
      <p:sp>
        <p:nvSpPr>
          <p:cNvPr id="41" name="Textplatzhalter 4"/>
          <p:cNvSpPr>
            <a:spLocks noGrp="1"/>
          </p:cNvSpPr>
          <p:nvPr>
            <p:ph type="body" sz="quarter" idx="26" hasCustomPrompt="1"/>
          </p:nvPr>
        </p:nvSpPr>
        <p:spPr>
          <a:xfrm>
            <a:off x="8328933" y="3261904"/>
            <a:ext cx="2989384" cy="1967296"/>
          </a:xfrm>
          <a:prstGeom prst="rect">
            <a:avLst/>
          </a:prstGeom>
        </p:spPr>
        <p:txBody>
          <a:bodyPr>
            <a:noAutofit/>
          </a:bodyPr>
          <a:lstStyle>
            <a:lvl1pPr>
              <a:lnSpc>
                <a:spcPct val="100000"/>
              </a:lnSpc>
              <a:defRPr sz="1600" b="0" baseline="0"/>
            </a:lvl1pPr>
          </a:lstStyle>
          <a:p>
            <a:pPr lvl="0"/>
            <a:r>
              <a:rPr lang="de-DE" dirty="0"/>
              <a:t>Text hinzufügen</a:t>
            </a:r>
          </a:p>
        </p:txBody>
      </p:sp>
    </p:spTree>
    <p:extLst>
      <p:ext uri="{BB962C8B-B14F-4D97-AF65-F5344CB8AC3E}">
        <p14:creationId xmlns:p14="http://schemas.microsoft.com/office/powerpoint/2010/main" val="564858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orstellung_Titel">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C926118E-7325-4D7A-A7AD-63E8C826CB46}"/>
              </a:ext>
            </a:extLst>
          </p:cNvPr>
          <p:cNvSpPr/>
          <p:nvPr userDrawn="1"/>
        </p:nvSpPr>
        <p:spPr>
          <a:xfrm>
            <a:off x="0" y="0"/>
            <a:ext cx="12192000" cy="6858000"/>
          </a:xfrm>
          <a:prstGeom prst="rect">
            <a:avLst/>
          </a:prstGeom>
          <a:solidFill>
            <a:sysClr val="window" lastClr="FFFFFF"/>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dirty="0" err="1">
              <a:ln>
                <a:noFill/>
              </a:ln>
              <a:solidFill>
                <a:prstClr val="black"/>
              </a:solidFill>
              <a:effectLst/>
              <a:uLnTx/>
              <a:uFillTx/>
              <a:latin typeface="Calibri"/>
              <a:ea typeface="+mn-ea"/>
              <a:cs typeface="+mn-cs"/>
            </a:endParaRPr>
          </a:p>
        </p:txBody>
      </p:sp>
      <p:pic>
        <p:nvPicPr>
          <p:cNvPr id="16" name="Grafik 15" descr="Ein Bild, das Text, Schiefertafel enthält.&#10;&#10;Automatisch generierte Beschreibung">
            <a:extLst>
              <a:ext uri="{FF2B5EF4-FFF2-40B4-BE49-F238E27FC236}">
                <a16:creationId xmlns:a16="http://schemas.microsoft.com/office/drawing/2014/main" id="{7147D44C-F799-4E86-9E19-B2F9D03EDE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1522288"/>
            <a:ext cx="11173075" cy="4784679"/>
          </a:xfrm>
          <a:prstGeom prst="rect">
            <a:avLst/>
          </a:prstGeom>
        </p:spPr>
      </p:pic>
      <p:pic>
        <p:nvPicPr>
          <p:cNvPr id="17" name="Grafik 16">
            <a:extLst>
              <a:ext uri="{FF2B5EF4-FFF2-40B4-BE49-F238E27FC236}">
                <a16:creationId xmlns:a16="http://schemas.microsoft.com/office/drawing/2014/main" id="{F040B96F-0330-A748-BBE6-31EE1754B61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6761" y="445493"/>
            <a:ext cx="1637886" cy="818943"/>
          </a:xfrm>
          <a:prstGeom prst="rect">
            <a:avLst/>
          </a:prstGeom>
        </p:spPr>
      </p:pic>
      <p:sp>
        <p:nvSpPr>
          <p:cNvPr id="19" name="Textplatzhalter 1">
            <a:extLst>
              <a:ext uri="{FF2B5EF4-FFF2-40B4-BE49-F238E27FC236}">
                <a16:creationId xmlns:a16="http://schemas.microsoft.com/office/drawing/2014/main" id="{AA3A13B9-E2DE-4966-9921-A0C8AE5AAA1E}"/>
              </a:ext>
            </a:extLst>
          </p:cNvPr>
          <p:cNvSpPr txBox="1">
            <a:spLocks/>
          </p:cNvSpPr>
          <p:nvPr userDrawn="1"/>
        </p:nvSpPr>
        <p:spPr>
          <a:xfrm>
            <a:off x="1583269" y="4149723"/>
            <a:ext cx="4512731" cy="2401200"/>
          </a:xfrm>
          <a:prstGeom prst="rect">
            <a:avLst/>
          </a:prstGeom>
          <a:solidFill>
            <a:srgbClr val="407469">
              <a:alpha val="80000"/>
            </a:srgbClr>
          </a:solidFill>
        </p:spPr>
        <p:txBody>
          <a:bodyPr vert="horz" lIns="252000" tIns="144000" rIns="252000" bIns="144000" rtlCol="0">
            <a:noAutofit/>
          </a:bodyPr>
          <a:lstStyle>
            <a:lvl1pPr marL="0" indent="0" algn="l" defTabSz="914400" rtl="0" eaLnBrk="1" latinLnBrk="0" hangingPunct="1">
              <a:lnSpc>
                <a:spcPts val="3900"/>
              </a:lnSpc>
              <a:spcBef>
                <a:spcPts val="0"/>
              </a:spcBef>
              <a:buFontTx/>
              <a:buNone/>
              <a:defRPr sz="2900" kern="1200" baseline="0">
                <a:solidFill>
                  <a:schemeClr val="bg1"/>
                </a:solidFill>
                <a:latin typeface="Cambria" panose="02040503050406030204" pitchFamily="18" charset="0"/>
                <a:ea typeface="Cambria" panose="02040503050406030204" pitchFamily="18" charset="0"/>
                <a:cs typeface="+mn-cs"/>
              </a:defRPr>
            </a:lvl1pPr>
            <a:lvl2pPr marL="252000" indent="-252000" algn="l" defTabSz="914400" rtl="0" eaLnBrk="1" latinLnBrk="0" hangingPunct="1">
              <a:lnSpc>
                <a:spcPts val="2400"/>
              </a:lnSpc>
              <a:spcBef>
                <a:spcPts val="0"/>
              </a:spcBef>
              <a:buClr>
                <a:schemeClr val="accent1"/>
              </a:buClr>
              <a:buFont typeface="Arial"/>
              <a:buChar char="•"/>
              <a:defRPr sz="2000" kern="1200" baseline="0">
                <a:solidFill>
                  <a:schemeClr val="tx1"/>
                </a:solidFill>
                <a:latin typeface="Cambria" panose="02040503050406030204" pitchFamily="18" charset="0"/>
                <a:ea typeface="Cambria" panose="02040503050406030204" pitchFamily="18" charset="0"/>
                <a:cs typeface="+mn-cs"/>
              </a:defRPr>
            </a:lvl2pPr>
            <a:lvl3pPr marL="252000" indent="-252000" algn="l" defTabSz="914400" rtl="0" eaLnBrk="1" latinLnBrk="0" hangingPunct="1">
              <a:lnSpc>
                <a:spcPts val="2400"/>
              </a:lnSpc>
              <a:spcBef>
                <a:spcPts val="0"/>
              </a:spcBef>
              <a:buClr>
                <a:schemeClr val="accent1"/>
              </a:buClr>
              <a:buFont typeface="+mj-lt"/>
              <a:buAutoNum type="arabicPeriod"/>
              <a:defRPr sz="2000" kern="1200" baseline="0">
                <a:solidFill>
                  <a:schemeClr val="tx1"/>
                </a:solidFill>
                <a:latin typeface="Cambria" panose="02040503050406030204" pitchFamily="18" charset="0"/>
                <a:ea typeface="Cambria" panose="02040503050406030204" pitchFamily="18" charset="0"/>
                <a:cs typeface="+mn-cs"/>
              </a:defRPr>
            </a:lvl3pPr>
            <a:lvl4pPr marL="252000" indent="-252000" algn="l" defTabSz="914400" rtl="0" eaLnBrk="1" latinLnBrk="0" hangingPunct="1">
              <a:lnSpc>
                <a:spcPts val="2400"/>
              </a:lnSpc>
              <a:spcBef>
                <a:spcPts val="0"/>
              </a:spcBef>
              <a:buClr>
                <a:schemeClr val="accent1"/>
              </a:buClr>
              <a:buFont typeface="+mj-lt"/>
              <a:buAutoNum type="alphaLcParenR"/>
              <a:defRPr sz="2000" kern="1200" baseline="0">
                <a:solidFill>
                  <a:schemeClr val="tx1"/>
                </a:solidFill>
                <a:latin typeface="+mn-lt"/>
                <a:ea typeface="+mn-ea"/>
                <a:cs typeface="+mn-cs"/>
              </a:defRPr>
            </a:lvl4pPr>
            <a:lvl5pPr marL="450000" indent="-180000" algn="l" defTabSz="914400" rtl="0" eaLnBrk="1" latinLnBrk="0" hangingPunct="1">
              <a:lnSpc>
                <a:spcPts val="2400"/>
              </a:lnSpc>
              <a:spcBef>
                <a:spcPts val="0"/>
              </a:spcBef>
              <a:buClr>
                <a:schemeClr val="accent1"/>
              </a:buClr>
              <a:buFont typeface="Symbol" charset="2"/>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900"/>
              </a:lnSpc>
              <a:spcBef>
                <a:spcPts val="0"/>
              </a:spcBef>
              <a:spcAft>
                <a:spcPts val="0"/>
              </a:spcAft>
              <a:buClrTx/>
              <a:buSzTx/>
              <a:buFontTx/>
              <a:buNone/>
              <a:tabLst/>
              <a:defRPr/>
            </a:pPr>
            <a:r>
              <a:rPr kumimoji="0" lang="de-DE" sz="29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The Federal Institute for Drugs and Medical Devices (BfArM)</a:t>
            </a:r>
          </a:p>
        </p:txBody>
      </p:sp>
    </p:spTree>
    <p:extLst>
      <p:ext uri="{BB962C8B-B14F-4D97-AF65-F5344CB8AC3E}">
        <p14:creationId xmlns:p14="http://schemas.microsoft.com/office/powerpoint/2010/main" val="2323412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orstellung_Dienstsitze">
    <p:spTree>
      <p:nvGrpSpPr>
        <p:cNvPr id="1" name=""/>
        <p:cNvGrpSpPr/>
        <p:nvPr/>
      </p:nvGrpSpPr>
      <p:grpSpPr>
        <a:xfrm>
          <a:off x="0" y="0"/>
          <a:ext cx="0" cy="0"/>
          <a:chOff x="0" y="0"/>
          <a:chExt cx="0" cy="0"/>
        </a:xfrm>
      </p:grpSpPr>
      <p:pic>
        <p:nvPicPr>
          <p:cNvPr id="6" name="Bildplatzhalter 8">
            <a:extLst>
              <a:ext uri="{FF2B5EF4-FFF2-40B4-BE49-F238E27FC236}">
                <a16:creationId xmlns:a16="http://schemas.microsoft.com/office/drawing/2014/main" id="{A60131E7-20E8-4A68-B635-293D51E02344}"/>
              </a:ext>
            </a:extLst>
          </p:cNvPr>
          <p:cNvPicPr>
            <a:picLocks noChangeAspect="1"/>
          </p:cNvPicPr>
          <p:nvPr userDrawn="1"/>
        </p:nvPicPr>
        <p:blipFill>
          <a:blip r:embed="rId2">
            <a:extLst>
              <a:ext uri="{28A0092B-C50C-407E-A947-70E740481C1C}">
                <a14:useLocalDpi xmlns:a14="http://schemas.microsoft.com/office/drawing/2010/main" val="0"/>
              </a:ext>
            </a:extLst>
          </a:blip>
          <a:srcRect l="10" r="10"/>
          <a:stretch/>
        </p:blipFill>
        <p:spPr>
          <a:xfrm>
            <a:off x="479425" y="306000"/>
            <a:ext cx="11173775" cy="5310000"/>
          </a:xfrm>
          <a:prstGeom prst="rect">
            <a:avLst/>
          </a:prstGeom>
        </p:spPr>
      </p:pic>
      <p:sp>
        <p:nvSpPr>
          <p:cNvPr id="7" name="Textplatzhalter 2">
            <a:extLst>
              <a:ext uri="{FF2B5EF4-FFF2-40B4-BE49-F238E27FC236}">
                <a16:creationId xmlns:a16="http://schemas.microsoft.com/office/drawing/2014/main" id="{4BFABD13-051D-4B1E-92BA-CF45EFE7DFC5}"/>
              </a:ext>
            </a:extLst>
          </p:cNvPr>
          <p:cNvSpPr txBox="1">
            <a:spLocks/>
          </p:cNvSpPr>
          <p:nvPr userDrawn="1"/>
        </p:nvSpPr>
        <p:spPr>
          <a:xfrm>
            <a:off x="7175500" y="3511549"/>
            <a:ext cx="3600450" cy="2365375"/>
          </a:xfrm>
          <a:prstGeom prst="rect">
            <a:avLst/>
          </a:prstGeom>
          <a:solidFill>
            <a:srgbClr val="407469">
              <a:alpha val="80000"/>
            </a:srgbClr>
          </a:solidFill>
        </p:spPr>
        <p:txBody>
          <a:bodyPr vert="horz" lIns="252000" tIns="198000" rIns="252000" bIns="198000" rtlCol="0">
            <a:noAutofit/>
          </a:bodyPr>
          <a:lstStyle>
            <a:lvl1pPr marL="0" indent="0" algn="l" defTabSz="914400" rtl="0" eaLnBrk="1" latinLnBrk="0" hangingPunct="1">
              <a:lnSpc>
                <a:spcPts val="2400"/>
              </a:lnSpc>
              <a:spcBef>
                <a:spcPts val="0"/>
              </a:spcBef>
              <a:buFontTx/>
              <a:buNone/>
              <a:defRPr sz="2000" kern="1200" baseline="0">
                <a:solidFill>
                  <a:schemeClr val="bg1"/>
                </a:solidFill>
                <a:latin typeface="Cambria" panose="02040503050406030204" pitchFamily="18" charset="0"/>
                <a:ea typeface="Cambria" panose="02040503050406030204" pitchFamily="18" charset="0"/>
                <a:cs typeface="+mn-cs"/>
              </a:defRPr>
            </a:lvl1pPr>
            <a:lvl2pPr marL="252000" indent="-252000" algn="l" defTabSz="914400" rtl="0" eaLnBrk="1" latinLnBrk="0" hangingPunct="1">
              <a:lnSpc>
                <a:spcPts val="2400"/>
              </a:lnSpc>
              <a:spcBef>
                <a:spcPts val="0"/>
              </a:spcBef>
              <a:buClr>
                <a:schemeClr val="accent1"/>
              </a:buClr>
              <a:buFont typeface="Arial"/>
              <a:buChar char="•"/>
              <a:defRPr sz="2000" kern="1200" baseline="0">
                <a:solidFill>
                  <a:schemeClr val="tx1"/>
                </a:solidFill>
                <a:latin typeface="Cambria" panose="02040503050406030204" pitchFamily="18" charset="0"/>
                <a:ea typeface="Cambria" panose="02040503050406030204" pitchFamily="18" charset="0"/>
                <a:cs typeface="+mn-cs"/>
              </a:defRPr>
            </a:lvl2pPr>
            <a:lvl3pPr marL="252000" indent="-252000" algn="l" defTabSz="914400" rtl="0" eaLnBrk="1" latinLnBrk="0" hangingPunct="1">
              <a:lnSpc>
                <a:spcPts val="2400"/>
              </a:lnSpc>
              <a:spcBef>
                <a:spcPts val="0"/>
              </a:spcBef>
              <a:buClr>
                <a:schemeClr val="accent1"/>
              </a:buClr>
              <a:buFont typeface="+mj-lt"/>
              <a:buAutoNum type="arabicPeriod"/>
              <a:defRPr sz="2000" kern="1200" baseline="0">
                <a:solidFill>
                  <a:schemeClr val="tx1"/>
                </a:solidFill>
                <a:latin typeface="Cambria" panose="02040503050406030204" pitchFamily="18" charset="0"/>
                <a:ea typeface="Cambria" panose="02040503050406030204" pitchFamily="18" charset="0"/>
                <a:cs typeface="+mn-cs"/>
              </a:defRPr>
            </a:lvl3pPr>
            <a:lvl4pPr marL="252000" indent="-252000" algn="l" defTabSz="914400" rtl="0" eaLnBrk="1" latinLnBrk="0" hangingPunct="1">
              <a:lnSpc>
                <a:spcPts val="2400"/>
              </a:lnSpc>
              <a:spcBef>
                <a:spcPts val="0"/>
              </a:spcBef>
              <a:buClr>
                <a:schemeClr val="accent1"/>
              </a:buClr>
              <a:buFont typeface="+mj-lt"/>
              <a:buAutoNum type="alphaLcParenR"/>
              <a:defRPr sz="2000" kern="1200" baseline="0">
                <a:solidFill>
                  <a:schemeClr val="tx1"/>
                </a:solidFill>
                <a:latin typeface="+mn-lt"/>
                <a:ea typeface="+mn-ea"/>
                <a:cs typeface="+mn-cs"/>
              </a:defRPr>
            </a:lvl4pPr>
            <a:lvl5pPr marL="450000" indent="-180000" algn="l" defTabSz="914400" rtl="0" eaLnBrk="1" latinLnBrk="0" hangingPunct="1">
              <a:lnSpc>
                <a:spcPts val="2400"/>
              </a:lnSpc>
              <a:spcBef>
                <a:spcPts val="0"/>
              </a:spcBef>
              <a:buClr>
                <a:schemeClr val="accent1"/>
              </a:buClr>
              <a:buFont typeface="Symbol" charset="2"/>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2000" b="0" i="0" u="none" strike="noStrike" kern="1200" cap="none" spc="0" normalizeH="0" baseline="0" noProof="0">
                <a:ln>
                  <a:noFill/>
                </a:ln>
                <a:solidFill>
                  <a:sysClr val="window" lastClr="FFFFFF"/>
                </a:solidFill>
                <a:effectLst/>
                <a:uLnTx/>
                <a:uFillTx/>
                <a:latin typeface="Cambria" panose="02040503050406030204" pitchFamily="18" charset="0"/>
                <a:ea typeface="Cambria" panose="02040503050406030204" pitchFamily="18" charset="0"/>
                <a:cs typeface="+mn-cs"/>
              </a:rPr>
              <a:t>The BfArM is the largest European authority in the field of licensing and safety of medicinal products and medical devices.</a:t>
            </a:r>
            <a:endPar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32990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zweizeili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8ACF82A-4CCA-FC4D-BD1D-DF5A7747E0D1}"/>
              </a:ext>
            </a:extLst>
          </p:cNvPr>
          <p:cNvSpPr/>
          <p:nvPr userDrawn="1"/>
        </p:nvSpPr>
        <p:spPr bwMode="gray">
          <a:xfrm>
            <a:off x="0" y="0"/>
            <a:ext cx="12192000" cy="6858000"/>
          </a:xfrm>
          <a:prstGeom prst="rect">
            <a:avLst/>
          </a:prstGeom>
          <a:gradFill flip="none" rotWithShape="1">
            <a:gsLst>
              <a:gs pos="45000">
                <a:srgbClr val="007367"/>
              </a:gs>
              <a:gs pos="0">
                <a:srgbClr val="3CA493">
                  <a:lumMod val="10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2" name="Grafik 5">
            <a:extLst>
              <a:ext uri="{FF2B5EF4-FFF2-40B4-BE49-F238E27FC236}">
                <a16:creationId xmlns:a16="http://schemas.microsoft.com/office/drawing/2014/main" id="{12298BDC-DC95-423C-B6F2-42D56FC5D13E}"/>
              </a:ext>
            </a:extLst>
          </p:cNvPr>
          <p:cNvPicPr>
            <a:picLocks noChangeAspect="1"/>
          </p:cNvPicPr>
          <p:nvPr userDrawn="1"/>
        </p:nvPicPr>
        <p:blipFill>
          <a:blip r:embed="rId2">
            <a:clrChange>
              <a:clrFrom>
                <a:srgbClr val="000000">
                  <a:alpha val="0"/>
                </a:srgbClr>
              </a:clrFrom>
              <a:clrTo>
                <a:srgbClr val="000000">
                  <a:alpha val="0"/>
                </a:srgbClr>
              </a:clrTo>
            </a:clrChange>
            <a:alphaModFix amt="70000"/>
            <a:extLst>
              <a:ext uri="{28A0092B-C50C-407E-A947-70E740481C1C}">
                <a14:useLocalDpi xmlns:a14="http://schemas.microsoft.com/office/drawing/2010/main" val="0"/>
              </a:ext>
            </a:extLst>
          </a:blip>
          <a:srcRect/>
          <a:stretch/>
        </p:blipFill>
        <p:spPr>
          <a:xfrm>
            <a:off x="6600056" y="-983909"/>
            <a:ext cx="7302710" cy="7848872"/>
          </a:xfrm>
          <a:prstGeom prst="rect">
            <a:avLst/>
          </a:prstGeom>
        </p:spPr>
      </p:pic>
      <p:pic>
        <p:nvPicPr>
          <p:cNvPr id="7" name="Grafik 6">
            <a:extLst>
              <a:ext uri="{FF2B5EF4-FFF2-40B4-BE49-F238E27FC236}">
                <a16:creationId xmlns:a16="http://schemas.microsoft.com/office/drawing/2014/main" id="{35A47604-060E-F24D-932A-783530A73C15}"/>
              </a:ext>
            </a:extLst>
          </p:cNvPr>
          <p:cNvPicPr>
            <a:picLocks noChangeAspect="1"/>
          </p:cNvPicPr>
          <p:nvPr userDrawn="1"/>
        </p:nvPicPr>
        <p:blipFill>
          <a:blip r:embed="rId3"/>
          <a:stretch>
            <a:fillRect/>
          </a:stretch>
        </p:blipFill>
        <p:spPr>
          <a:xfrm rot="5400000" flipH="1">
            <a:off x="-1651819" y="1791788"/>
            <a:ext cx="6123303" cy="6121555"/>
          </a:xfrm>
          <a:prstGeom prst="rect">
            <a:avLst/>
          </a:prstGeom>
        </p:spPr>
      </p:pic>
      <p:sp>
        <p:nvSpPr>
          <p:cNvPr id="13" name="Rechteck 12">
            <a:extLst>
              <a:ext uri="{FF2B5EF4-FFF2-40B4-BE49-F238E27FC236}">
                <a16:creationId xmlns:a16="http://schemas.microsoft.com/office/drawing/2014/main" id="{B84AF969-044A-D349-9C4F-B7FCAA6CB7E3}"/>
              </a:ext>
            </a:extLst>
          </p:cNvPr>
          <p:cNvSpPr/>
          <p:nvPr userDrawn="1"/>
        </p:nvSpPr>
        <p:spPr bwMode="gray">
          <a:xfrm>
            <a:off x="198000" y="194400"/>
            <a:ext cx="11803200" cy="132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8" name="Textplatzhalter 7">
            <a:extLst>
              <a:ext uri="{FF2B5EF4-FFF2-40B4-BE49-F238E27FC236}">
                <a16:creationId xmlns:a16="http://schemas.microsoft.com/office/drawing/2014/main" id="{47D5D930-73ED-A245-B9C0-0038AFAA3C64}"/>
              </a:ext>
            </a:extLst>
          </p:cNvPr>
          <p:cNvSpPr>
            <a:spLocks noGrp="1"/>
          </p:cNvSpPr>
          <p:nvPr>
            <p:ph type="body" sz="quarter" idx="11" hasCustomPrompt="1"/>
          </p:nvPr>
        </p:nvSpPr>
        <p:spPr>
          <a:xfrm>
            <a:off x="991546" y="3682157"/>
            <a:ext cx="6761163" cy="1042987"/>
          </a:xfrm>
        </p:spPr>
        <p:txBody>
          <a:bodyPr/>
          <a:lstStyle>
            <a:lvl1pPr>
              <a:defRPr>
                <a:solidFill>
                  <a:schemeClr val="bg1"/>
                </a:solidFill>
              </a:defRPr>
            </a:lvl1pPr>
          </a:lstStyle>
          <a:p>
            <a:pPr lvl="0"/>
            <a:r>
              <a:rPr lang="de-DE" dirty="0"/>
              <a:t>Calibri 20 </a:t>
            </a:r>
            <a:r>
              <a:rPr lang="de-DE" dirty="0" err="1"/>
              <a:t>pt</a:t>
            </a:r>
            <a:r>
              <a:rPr lang="de-DE" dirty="0"/>
              <a:t>, ZAB 24 </a:t>
            </a:r>
            <a:r>
              <a:rPr lang="de-DE" dirty="0" err="1"/>
              <a:t>pt</a:t>
            </a:r>
            <a:endParaRPr dirty="0"/>
          </a:p>
        </p:txBody>
      </p:sp>
      <p:sp>
        <p:nvSpPr>
          <p:cNvPr id="10" name="Textplatzhalter 9">
            <a:extLst>
              <a:ext uri="{FF2B5EF4-FFF2-40B4-BE49-F238E27FC236}">
                <a16:creationId xmlns:a16="http://schemas.microsoft.com/office/drawing/2014/main" id="{9BD1B12B-7135-4241-A9D8-A87A4DEE57E9}"/>
              </a:ext>
            </a:extLst>
          </p:cNvPr>
          <p:cNvSpPr>
            <a:spLocks noGrp="1"/>
          </p:cNvSpPr>
          <p:nvPr>
            <p:ph type="body" sz="quarter" idx="12" hasCustomPrompt="1"/>
          </p:nvPr>
        </p:nvSpPr>
        <p:spPr>
          <a:xfrm>
            <a:off x="991546" y="2498610"/>
            <a:ext cx="6761163" cy="930389"/>
          </a:xfrm>
        </p:spPr>
        <p:txBody>
          <a:bodyPr vert="horz" lIns="0" tIns="0" rIns="0" bIns="0" rtlCol="0">
            <a:noAutofit/>
          </a:bodyPr>
          <a:lstStyle>
            <a:lvl1pPr>
              <a:defRPr sz="3300" dirty="0">
                <a:solidFill>
                  <a:schemeClr val="bg1"/>
                </a:solidFill>
                <a:latin typeface="Cambria" panose="02040503050406030204" pitchFamily="18" charset="0"/>
                <a:ea typeface="Cambria" panose="02040503050406030204" pitchFamily="18" charset="0"/>
              </a:defRPr>
            </a:lvl1pPr>
          </a:lstStyle>
          <a:p>
            <a:pPr lvl="0">
              <a:lnSpc>
                <a:spcPts val="3600"/>
              </a:lnSpc>
            </a:pPr>
            <a:r>
              <a:rPr lang="de-DE" dirty="0"/>
              <a:t>Titelfolie Cambria</a:t>
            </a:r>
          </a:p>
          <a:p>
            <a:pPr lvl="0">
              <a:lnSpc>
                <a:spcPts val="3600"/>
              </a:lnSpc>
            </a:pPr>
            <a:r>
              <a:rPr lang="de-DE" dirty="0"/>
              <a:t>Zweizeiliger Text</a:t>
            </a:r>
            <a:endParaRPr dirty="0"/>
          </a:p>
        </p:txBody>
      </p:sp>
      <p:pic>
        <p:nvPicPr>
          <p:cNvPr id="9" name="Grafik 8">
            <a:extLst>
              <a:ext uri="{FF2B5EF4-FFF2-40B4-BE49-F238E27FC236}">
                <a16:creationId xmlns:a16="http://schemas.microsoft.com/office/drawing/2014/main" id="{F040B96F-0330-A748-BBE6-31EE1754B61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16761" y="445493"/>
            <a:ext cx="1637886" cy="818943"/>
          </a:xfrm>
          <a:prstGeom prst="rect">
            <a:avLst/>
          </a:prstGeom>
        </p:spPr>
      </p:pic>
    </p:spTree>
    <p:extLst>
      <p:ext uri="{BB962C8B-B14F-4D97-AF65-F5344CB8AC3E}">
        <p14:creationId xmlns:p14="http://schemas.microsoft.com/office/powerpoint/2010/main" val="2001808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_Geschäftsbereich">
    <p:spTree>
      <p:nvGrpSpPr>
        <p:cNvPr id="1" name=""/>
        <p:cNvGrpSpPr/>
        <p:nvPr/>
      </p:nvGrpSpPr>
      <p:grpSpPr>
        <a:xfrm>
          <a:off x="0" y="0"/>
          <a:ext cx="0" cy="0"/>
          <a:chOff x="0" y="0"/>
          <a:chExt cx="0" cy="0"/>
        </a:xfrm>
      </p:grpSpPr>
      <p:pic>
        <p:nvPicPr>
          <p:cNvPr id="4" name="Bildplatzhalter 4">
            <a:extLst>
              <a:ext uri="{FF2B5EF4-FFF2-40B4-BE49-F238E27FC236}">
                <a16:creationId xmlns:a16="http://schemas.microsoft.com/office/drawing/2014/main" id="{19EE0EA0-C37F-4623-89EE-1BC625DEE31D}"/>
              </a:ext>
            </a:extLst>
          </p:cNvPr>
          <p:cNvPicPr>
            <a:picLocks noChangeAspect="1"/>
          </p:cNvPicPr>
          <p:nvPr userDrawn="1"/>
        </p:nvPicPr>
        <p:blipFill>
          <a:blip r:embed="rId2">
            <a:extLst>
              <a:ext uri="{28A0092B-C50C-407E-A947-70E740481C1C}">
                <a14:useLocalDpi xmlns:a14="http://schemas.microsoft.com/office/drawing/2010/main" val="0"/>
              </a:ext>
            </a:extLst>
          </a:blip>
          <a:srcRect l="10" r="10"/>
          <a:stretch/>
        </p:blipFill>
        <p:spPr>
          <a:xfrm>
            <a:off x="479425" y="306000"/>
            <a:ext cx="11173775" cy="5310000"/>
          </a:xfrm>
          <a:prstGeom prst="rect">
            <a:avLst/>
          </a:prstGeom>
        </p:spPr>
      </p:pic>
      <p:sp>
        <p:nvSpPr>
          <p:cNvPr id="5" name="Textplatzhalter 2">
            <a:extLst>
              <a:ext uri="{FF2B5EF4-FFF2-40B4-BE49-F238E27FC236}">
                <a16:creationId xmlns:a16="http://schemas.microsoft.com/office/drawing/2014/main" id="{BE9A0598-1470-46AA-9442-DA7016135781}"/>
              </a:ext>
            </a:extLst>
          </p:cNvPr>
          <p:cNvSpPr txBox="1">
            <a:spLocks/>
          </p:cNvSpPr>
          <p:nvPr userDrawn="1"/>
        </p:nvSpPr>
        <p:spPr>
          <a:xfrm>
            <a:off x="7187397" y="3511550"/>
            <a:ext cx="3599877" cy="2365375"/>
          </a:xfrm>
          <a:prstGeom prst="rect">
            <a:avLst/>
          </a:prstGeom>
          <a:solidFill>
            <a:srgbClr val="407469">
              <a:alpha val="80000"/>
            </a:srgbClr>
          </a:solidFill>
        </p:spPr>
        <p:txBody>
          <a:bodyPr vert="horz" lIns="252000" tIns="198000" rIns="252000" bIns="198000" rtlCol="0">
            <a:noAutofit/>
          </a:bodyPr>
          <a:lstStyle>
            <a:lvl1pPr marL="0" indent="0" algn="l" defTabSz="914400" rtl="0" eaLnBrk="1" latinLnBrk="0" hangingPunct="1">
              <a:lnSpc>
                <a:spcPts val="2400"/>
              </a:lnSpc>
              <a:spcBef>
                <a:spcPts val="0"/>
              </a:spcBef>
              <a:buFontTx/>
              <a:buNone/>
              <a:defRPr sz="2000" kern="1200" baseline="0">
                <a:solidFill>
                  <a:schemeClr val="bg1"/>
                </a:solidFill>
                <a:latin typeface="Cambria" panose="02040503050406030204" pitchFamily="18" charset="0"/>
                <a:ea typeface="Cambria" panose="02040503050406030204" pitchFamily="18" charset="0"/>
                <a:cs typeface="+mn-cs"/>
              </a:defRPr>
            </a:lvl1pPr>
            <a:lvl2pPr marL="252000" indent="-252000" algn="l" defTabSz="914400" rtl="0" eaLnBrk="1" latinLnBrk="0" hangingPunct="1">
              <a:lnSpc>
                <a:spcPts val="2400"/>
              </a:lnSpc>
              <a:spcBef>
                <a:spcPts val="0"/>
              </a:spcBef>
              <a:buClr>
                <a:schemeClr val="accent1"/>
              </a:buClr>
              <a:buFont typeface="Arial"/>
              <a:buChar char="•"/>
              <a:defRPr sz="2000" kern="1200" baseline="0">
                <a:solidFill>
                  <a:schemeClr val="tx1"/>
                </a:solidFill>
                <a:latin typeface="Cambria" panose="02040503050406030204" pitchFamily="18" charset="0"/>
                <a:ea typeface="Cambria" panose="02040503050406030204" pitchFamily="18" charset="0"/>
                <a:cs typeface="+mn-cs"/>
              </a:defRPr>
            </a:lvl2pPr>
            <a:lvl3pPr marL="252000" indent="-252000" algn="l" defTabSz="914400" rtl="0" eaLnBrk="1" latinLnBrk="0" hangingPunct="1">
              <a:lnSpc>
                <a:spcPts val="2400"/>
              </a:lnSpc>
              <a:spcBef>
                <a:spcPts val="0"/>
              </a:spcBef>
              <a:buClr>
                <a:schemeClr val="accent1"/>
              </a:buClr>
              <a:buFont typeface="+mj-lt"/>
              <a:buAutoNum type="arabicPeriod"/>
              <a:defRPr sz="2000" kern="1200" baseline="0">
                <a:solidFill>
                  <a:schemeClr val="tx1"/>
                </a:solidFill>
                <a:latin typeface="Cambria" panose="02040503050406030204" pitchFamily="18" charset="0"/>
                <a:ea typeface="Cambria" panose="02040503050406030204" pitchFamily="18" charset="0"/>
                <a:cs typeface="+mn-cs"/>
              </a:defRPr>
            </a:lvl3pPr>
            <a:lvl4pPr marL="252000" indent="-252000" algn="l" defTabSz="914400" rtl="0" eaLnBrk="1" latinLnBrk="0" hangingPunct="1">
              <a:lnSpc>
                <a:spcPts val="2400"/>
              </a:lnSpc>
              <a:spcBef>
                <a:spcPts val="0"/>
              </a:spcBef>
              <a:buClr>
                <a:schemeClr val="accent1"/>
              </a:buClr>
              <a:buFont typeface="+mj-lt"/>
              <a:buAutoNum type="alphaLcParenR"/>
              <a:defRPr sz="2000" kern="1200" baseline="0">
                <a:solidFill>
                  <a:schemeClr val="tx1"/>
                </a:solidFill>
                <a:latin typeface="+mn-lt"/>
                <a:ea typeface="+mn-ea"/>
                <a:cs typeface="+mn-cs"/>
              </a:defRPr>
            </a:lvl4pPr>
            <a:lvl5pPr marL="450000" indent="-180000" algn="l" defTabSz="914400" rtl="0" eaLnBrk="1" latinLnBrk="0" hangingPunct="1">
              <a:lnSpc>
                <a:spcPts val="2400"/>
              </a:lnSpc>
              <a:spcBef>
                <a:spcPts val="0"/>
              </a:spcBef>
              <a:buClr>
                <a:schemeClr val="accent1"/>
              </a:buClr>
              <a:buFont typeface="Symbol" charset="2"/>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As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independent</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higher</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federal</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authority</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the</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BfArM is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part</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of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the</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portfolio</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of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the</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Federal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Ministry</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of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Health</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671504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orstellung_Mitarbeiter">
    <p:spTree>
      <p:nvGrpSpPr>
        <p:cNvPr id="1" name=""/>
        <p:cNvGrpSpPr/>
        <p:nvPr/>
      </p:nvGrpSpPr>
      <p:grpSpPr>
        <a:xfrm>
          <a:off x="0" y="0"/>
          <a:ext cx="0" cy="0"/>
          <a:chOff x="0" y="0"/>
          <a:chExt cx="0" cy="0"/>
        </a:xfrm>
      </p:grpSpPr>
      <p:pic>
        <p:nvPicPr>
          <p:cNvPr id="6" name="Bildplatzhalter 4">
            <a:extLst>
              <a:ext uri="{FF2B5EF4-FFF2-40B4-BE49-F238E27FC236}">
                <a16:creationId xmlns:a16="http://schemas.microsoft.com/office/drawing/2014/main" id="{7950B3E9-6D7E-4EC8-A27E-773AB6DD1329}"/>
              </a:ext>
            </a:extLst>
          </p:cNvPr>
          <p:cNvPicPr>
            <a:picLocks noChangeAspect="1"/>
          </p:cNvPicPr>
          <p:nvPr userDrawn="1"/>
        </p:nvPicPr>
        <p:blipFill>
          <a:blip r:embed="rId2">
            <a:extLst>
              <a:ext uri="{28A0092B-C50C-407E-A947-70E740481C1C}">
                <a14:useLocalDpi xmlns:a14="http://schemas.microsoft.com/office/drawing/2010/main" val="0"/>
              </a:ext>
            </a:extLst>
          </a:blip>
          <a:srcRect l="10" r="10"/>
          <a:stretch/>
        </p:blipFill>
        <p:spPr>
          <a:xfrm>
            <a:off x="479425" y="306000"/>
            <a:ext cx="11173775" cy="5310000"/>
          </a:xfrm>
          <a:prstGeom prst="rect">
            <a:avLst/>
          </a:prstGeom>
        </p:spPr>
      </p:pic>
      <p:sp>
        <p:nvSpPr>
          <p:cNvPr id="7" name="Textplatzhalter 2">
            <a:extLst>
              <a:ext uri="{FF2B5EF4-FFF2-40B4-BE49-F238E27FC236}">
                <a16:creationId xmlns:a16="http://schemas.microsoft.com/office/drawing/2014/main" id="{FD54ADA3-FFC9-46C6-8F7A-9A256E601B71}"/>
              </a:ext>
            </a:extLst>
          </p:cNvPr>
          <p:cNvSpPr txBox="1">
            <a:spLocks/>
          </p:cNvSpPr>
          <p:nvPr userDrawn="1"/>
        </p:nvSpPr>
        <p:spPr>
          <a:xfrm>
            <a:off x="7175500" y="3511549"/>
            <a:ext cx="3600450" cy="2365375"/>
          </a:xfrm>
          <a:prstGeom prst="rect">
            <a:avLst/>
          </a:prstGeom>
          <a:solidFill>
            <a:srgbClr val="407469">
              <a:alpha val="80000"/>
            </a:srgbClr>
          </a:solidFill>
        </p:spPr>
        <p:txBody>
          <a:bodyPr vert="horz" lIns="252000" tIns="198000" rIns="252000" bIns="198000" rtlCol="0">
            <a:noAutofit/>
          </a:bodyPr>
          <a:lstStyle>
            <a:lvl1pPr marL="0" indent="0" algn="l" defTabSz="914400" rtl="0" eaLnBrk="1" latinLnBrk="0" hangingPunct="1">
              <a:lnSpc>
                <a:spcPts val="2400"/>
              </a:lnSpc>
              <a:spcBef>
                <a:spcPts val="0"/>
              </a:spcBef>
              <a:buFontTx/>
              <a:buNone/>
              <a:defRPr sz="2000" kern="1200" baseline="0">
                <a:solidFill>
                  <a:schemeClr val="bg1"/>
                </a:solidFill>
                <a:latin typeface="Cambria" panose="02040503050406030204" pitchFamily="18" charset="0"/>
                <a:ea typeface="Cambria" panose="02040503050406030204" pitchFamily="18" charset="0"/>
                <a:cs typeface="+mn-cs"/>
              </a:defRPr>
            </a:lvl1pPr>
            <a:lvl2pPr marL="252000" indent="-252000" algn="l" defTabSz="914400" rtl="0" eaLnBrk="1" latinLnBrk="0" hangingPunct="1">
              <a:lnSpc>
                <a:spcPts val="2400"/>
              </a:lnSpc>
              <a:spcBef>
                <a:spcPts val="0"/>
              </a:spcBef>
              <a:buClr>
                <a:schemeClr val="accent1"/>
              </a:buClr>
              <a:buFont typeface="Arial"/>
              <a:buChar char="•"/>
              <a:defRPr sz="2000" kern="1200" baseline="0">
                <a:solidFill>
                  <a:schemeClr val="tx1"/>
                </a:solidFill>
                <a:latin typeface="Cambria" panose="02040503050406030204" pitchFamily="18" charset="0"/>
                <a:ea typeface="Cambria" panose="02040503050406030204" pitchFamily="18" charset="0"/>
                <a:cs typeface="+mn-cs"/>
              </a:defRPr>
            </a:lvl2pPr>
            <a:lvl3pPr marL="252000" indent="-252000" algn="l" defTabSz="914400" rtl="0" eaLnBrk="1" latinLnBrk="0" hangingPunct="1">
              <a:lnSpc>
                <a:spcPts val="2400"/>
              </a:lnSpc>
              <a:spcBef>
                <a:spcPts val="0"/>
              </a:spcBef>
              <a:buClr>
                <a:schemeClr val="accent1"/>
              </a:buClr>
              <a:buFont typeface="+mj-lt"/>
              <a:buAutoNum type="arabicPeriod"/>
              <a:defRPr sz="2000" kern="1200" baseline="0">
                <a:solidFill>
                  <a:schemeClr val="tx1"/>
                </a:solidFill>
                <a:latin typeface="Cambria" panose="02040503050406030204" pitchFamily="18" charset="0"/>
                <a:ea typeface="Cambria" panose="02040503050406030204" pitchFamily="18" charset="0"/>
                <a:cs typeface="+mn-cs"/>
              </a:defRPr>
            </a:lvl3pPr>
            <a:lvl4pPr marL="252000" indent="-252000" algn="l" defTabSz="914400" rtl="0" eaLnBrk="1" latinLnBrk="0" hangingPunct="1">
              <a:lnSpc>
                <a:spcPts val="2400"/>
              </a:lnSpc>
              <a:spcBef>
                <a:spcPts val="0"/>
              </a:spcBef>
              <a:buClr>
                <a:schemeClr val="accent1"/>
              </a:buClr>
              <a:buFont typeface="+mj-lt"/>
              <a:buAutoNum type="alphaLcParenR"/>
              <a:defRPr sz="2000" kern="1200" baseline="0">
                <a:solidFill>
                  <a:schemeClr val="tx1"/>
                </a:solidFill>
                <a:latin typeface="+mn-lt"/>
                <a:ea typeface="+mn-ea"/>
                <a:cs typeface="+mn-cs"/>
              </a:defRPr>
            </a:lvl4pPr>
            <a:lvl5pPr marL="450000" indent="-180000" algn="l" defTabSz="914400" rtl="0" eaLnBrk="1" latinLnBrk="0" hangingPunct="1">
              <a:lnSpc>
                <a:spcPts val="2400"/>
              </a:lnSpc>
              <a:spcBef>
                <a:spcPts val="0"/>
              </a:spcBef>
              <a:buClr>
                <a:schemeClr val="accent1"/>
              </a:buClr>
              <a:buFont typeface="Symbol" charset="2"/>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Roughly</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1,300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employees</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are</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involved</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in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providing</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patients</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with</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safe</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and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effective</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drugs</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and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medical</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devices</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p>
          <a:p>
            <a:pPr marL="0" marR="0" lvl="0" indent="0" algn="l" defTabSz="914400" rtl="0" eaLnBrk="1" fontAlgn="auto" latinLnBrk="0" hangingPunct="1">
              <a:lnSpc>
                <a:spcPts val="2400"/>
              </a:lnSpc>
              <a:spcBef>
                <a:spcPts val="0"/>
              </a:spcBef>
              <a:spcAft>
                <a:spcPts val="0"/>
              </a:spcAft>
              <a:buClrTx/>
              <a:buSzTx/>
              <a:buFontTx/>
              <a:buNone/>
              <a:tabLst/>
              <a:defRPr/>
            </a:pPr>
            <a:endPar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657950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orstellung_Kernaufgaben">
    <p:spTree>
      <p:nvGrpSpPr>
        <p:cNvPr id="1" name=""/>
        <p:cNvGrpSpPr/>
        <p:nvPr/>
      </p:nvGrpSpPr>
      <p:grpSpPr>
        <a:xfrm>
          <a:off x="0" y="0"/>
          <a:ext cx="0" cy="0"/>
          <a:chOff x="0" y="0"/>
          <a:chExt cx="0" cy="0"/>
        </a:xfrm>
      </p:grpSpPr>
      <p:pic>
        <p:nvPicPr>
          <p:cNvPr id="4" name="Bildplatzhalter 4">
            <a:extLst>
              <a:ext uri="{FF2B5EF4-FFF2-40B4-BE49-F238E27FC236}">
                <a16:creationId xmlns:a16="http://schemas.microsoft.com/office/drawing/2014/main" id="{E7AF2359-CC3A-4D08-86A6-1C1F11259EFC}"/>
              </a:ext>
            </a:extLst>
          </p:cNvPr>
          <p:cNvPicPr>
            <a:picLocks noChangeAspect="1"/>
          </p:cNvPicPr>
          <p:nvPr userDrawn="1"/>
        </p:nvPicPr>
        <p:blipFill>
          <a:blip r:embed="rId2">
            <a:extLst>
              <a:ext uri="{28A0092B-C50C-407E-A947-70E740481C1C}">
                <a14:useLocalDpi xmlns:a14="http://schemas.microsoft.com/office/drawing/2010/main" val="0"/>
              </a:ext>
            </a:extLst>
          </a:blip>
          <a:srcRect l="10" r="10"/>
          <a:stretch/>
        </p:blipFill>
        <p:spPr>
          <a:xfrm>
            <a:off x="479425" y="306000"/>
            <a:ext cx="11173775" cy="5310000"/>
          </a:xfrm>
          <a:prstGeom prst="rect">
            <a:avLst/>
          </a:prstGeom>
        </p:spPr>
      </p:pic>
      <p:sp>
        <p:nvSpPr>
          <p:cNvPr id="5" name="Textplatzhalter 2">
            <a:extLst>
              <a:ext uri="{FF2B5EF4-FFF2-40B4-BE49-F238E27FC236}">
                <a16:creationId xmlns:a16="http://schemas.microsoft.com/office/drawing/2014/main" id="{CD62CB68-785E-4C38-BA99-C248EFECD980}"/>
              </a:ext>
            </a:extLst>
          </p:cNvPr>
          <p:cNvSpPr txBox="1">
            <a:spLocks/>
          </p:cNvSpPr>
          <p:nvPr userDrawn="1"/>
        </p:nvSpPr>
        <p:spPr>
          <a:xfrm>
            <a:off x="1320800" y="2349500"/>
            <a:ext cx="4487863" cy="3527425"/>
          </a:xfrm>
          <a:prstGeom prst="rect">
            <a:avLst/>
          </a:prstGeom>
          <a:solidFill>
            <a:srgbClr val="407469">
              <a:alpha val="80000"/>
            </a:srgbClr>
          </a:solidFill>
        </p:spPr>
        <p:txBody>
          <a:bodyPr vert="horz" lIns="252000" tIns="198000" rIns="252000" bIns="198000" rtlCol="0">
            <a:noAutofit/>
          </a:bodyPr>
          <a:lstStyle>
            <a:lvl1pPr marL="0" indent="0" algn="l" defTabSz="914400" rtl="0" eaLnBrk="1" latinLnBrk="0" hangingPunct="1">
              <a:lnSpc>
                <a:spcPts val="2400"/>
              </a:lnSpc>
              <a:spcBef>
                <a:spcPts val="0"/>
              </a:spcBef>
              <a:buFontTx/>
              <a:buNone/>
              <a:defRPr sz="2000" kern="1200" baseline="0">
                <a:solidFill>
                  <a:schemeClr val="bg1"/>
                </a:solidFill>
                <a:latin typeface="Cambria" panose="02040503050406030204" pitchFamily="18" charset="0"/>
                <a:ea typeface="Cambria" panose="02040503050406030204" pitchFamily="18" charset="0"/>
                <a:cs typeface="+mn-cs"/>
              </a:defRPr>
            </a:lvl1pPr>
            <a:lvl2pPr marL="252000" indent="-252000" algn="l" defTabSz="914400" rtl="0" eaLnBrk="1" latinLnBrk="0" hangingPunct="1">
              <a:lnSpc>
                <a:spcPts val="2400"/>
              </a:lnSpc>
              <a:spcBef>
                <a:spcPts val="0"/>
              </a:spcBef>
              <a:buClr>
                <a:schemeClr val="accent1"/>
              </a:buClr>
              <a:buFont typeface="Arial"/>
              <a:buChar char="•"/>
              <a:defRPr sz="2000" kern="1200" baseline="0">
                <a:solidFill>
                  <a:schemeClr val="tx1"/>
                </a:solidFill>
                <a:latin typeface="Cambria" panose="02040503050406030204" pitchFamily="18" charset="0"/>
                <a:ea typeface="Cambria" panose="02040503050406030204" pitchFamily="18" charset="0"/>
                <a:cs typeface="+mn-cs"/>
              </a:defRPr>
            </a:lvl2pPr>
            <a:lvl3pPr marL="252000" indent="-252000" algn="l" defTabSz="914400" rtl="0" eaLnBrk="1" latinLnBrk="0" hangingPunct="1">
              <a:lnSpc>
                <a:spcPts val="2400"/>
              </a:lnSpc>
              <a:spcBef>
                <a:spcPts val="0"/>
              </a:spcBef>
              <a:buClr>
                <a:schemeClr val="accent1"/>
              </a:buClr>
              <a:buFont typeface="+mj-lt"/>
              <a:buAutoNum type="arabicPeriod"/>
              <a:defRPr sz="2000" kern="1200" baseline="0">
                <a:solidFill>
                  <a:schemeClr val="tx1"/>
                </a:solidFill>
                <a:latin typeface="Cambria" panose="02040503050406030204" pitchFamily="18" charset="0"/>
                <a:ea typeface="Cambria" panose="02040503050406030204" pitchFamily="18" charset="0"/>
                <a:cs typeface="+mn-cs"/>
              </a:defRPr>
            </a:lvl3pPr>
            <a:lvl4pPr marL="252000" indent="-252000" algn="l" defTabSz="914400" rtl="0" eaLnBrk="1" latinLnBrk="0" hangingPunct="1">
              <a:lnSpc>
                <a:spcPts val="2400"/>
              </a:lnSpc>
              <a:spcBef>
                <a:spcPts val="0"/>
              </a:spcBef>
              <a:buClr>
                <a:schemeClr val="accent1"/>
              </a:buClr>
              <a:buFont typeface="+mj-lt"/>
              <a:buAutoNum type="alphaLcParenR"/>
              <a:defRPr sz="2000" kern="1200" baseline="0">
                <a:solidFill>
                  <a:schemeClr val="tx1"/>
                </a:solidFill>
                <a:latin typeface="+mn-lt"/>
                <a:ea typeface="+mn-ea"/>
                <a:cs typeface="+mn-cs"/>
              </a:defRPr>
            </a:lvl4pPr>
            <a:lvl5pPr marL="450000" indent="-180000" algn="l" defTabSz="914400" rtl="0" eaLnBrk="1" latinLnBrk="0" hangingPunct="1">
              <a:lnSpc>
                <a:spcPts val="2400"/>
              </a:lnSpc>
              <a:spcBef>
                <a:spcPts val="0"/>
              </a:spcBef>
              <a:buClr>
                <a:schemeClr val="accent1"/>
              </a:buClr>
              <a:buFont typeface="Symbol" charset="2"/>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Central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tasks</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of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the</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BfArM:   </a:t>
            </a:r>
          </a:p>
          <a:p>
            <a:pPr marL="208800" marR="0" lvl="0" indent="-208800" algn="l" defTabSz="914400" rtl="0" eaLnBrk="1" fontAlgn="auto" latinLnBrk="0" hangingPunct="1">
              <a:lnSpc>
                <a:spcPts val="2000"/>
              </a:lnSpc>
              <a:spcBef>
                <a:spcPts val="1000"/>
              </a:spcBef>
              <a:spcAft>
                <a:spcPts val="600"/>
              </a:spcAft>
              <a:buClrTx/>
              <a:buSzTx/>
              <a:buFont typeface="BundesSerif Office" panose="02050002050300000203" pitchFamily="18" charset="0"/>
              <a:buChar char="→"/>
              <a:tabLst/>
              <a:defRPr/>
            </a:pP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To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license</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and to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improve</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the</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safety</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of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drugs</a:t>
            </a:r>
            <a:endPar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endParaRPr>
          </a:p>
          <a:p>
            <a:pPr marL="208800" marR="0" lvl="0" indent="-208800" algn="l" defTabSz="914400" rtl="0" eaLnBrk="1" fontAlgn="auto" latinLnBrk="0" hangingPunct="1">
              <a:lnSpc>
                <a:spcPts val="2000"/>
              </a:lnSpc>
              <a:spcBef>
                <a:spcPts val="0"/>
              </a:spcBef>
              <a:spcAft>
                <a:spcPts val="600"/>
              </a:spcAft>
              <a:buClrTx/>
              <a:buSzTx/>
              <a:buFont typeface="BundesSerif Office" panose="02050002050300000203" pitchFamily="18" charset="0"/>
              <a:buChar char="→"/>
              <a:tabLst/>
              <a:defRPr/>
            </a:pP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To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register</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and to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evaluate</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the</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risks</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of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medical</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devices</a:t>
            </a:r>
            <a:endPar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endParaRPr>
          </a:p>
          <a:p>
            <a:pPr marL="208800" marR="0" lvl="0" indent="-208800" algn="l" defTabSz="914400" rtl="0" eaLnBrk="1" fontAlgn="auto" latinLnBrk="0" hangingPunct="1">
              <a:lnSpc>
                <a:spcPts val="2000"/>
              </a:lnSpc>
              <a:spcBef>
                <a:spcPts val="0"/>
              </a:spcBef>
              <a:spcAft>
                <a:spcPts val="600"/>
              </a:spcAft>
              <a:buClrTx/>
              <a:buSzTx/>
              <a:buFont typeface="BundesSerif Office" panose="02050002050300000203" pitchFamily="18" charset="0"/>
              <a:buChar char="→"/>
              <a:tabLst/>
              <a:defRPr/>
            </a:pP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To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monitor</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the</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traffic</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with</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narcotics</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and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precursors</a:t>
            </a:r>
            <a:endPar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endParaRPr>
          </a:p>
          <a:p>
            <a:pPr marL="208800" marR="0" lvl="0" indent="-208800" algn="l" defTabSz="914400" rtl="0" eaLnBrk="1" fontAlgn="auto" latinLnBrk="0" hangingPunct="1">
              <a:lnSpc>
                <a:spcPts val="2000"/>
              </a:lnSpc>
              <a:spcBef>
                <a:spcPts val="0"/>
              </a:spcBef>
              <a:spcAft>
                <a:spcPts val="600"/>
              </a:spcAft>
              <a:buClrTx/>
              <a:buSzTx/>
              <a:buFont typeface="BundesSerif Office" panose="02050002050300000203" pitchFamily="18" charset="0"/>
              <a:buChar char="→"/>
              <a:tabLst/>
              <a:defRPr/>
            </a:pP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To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establish</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classifications</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terminologies</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standards</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and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data</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based</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information</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systems</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for </a:t>
            </a:r>
            <a:r>
              <a:rPr kumimoji="0" lang="de-DE" sz="16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health</a:t>
            </a:r>
            <a:r>
              <a:rPr kumimoji="0" lang="de-DE" sz="16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care</a:t>
            </a:r>
          </a:p>
        </p:txBody>
      </p:sp>
    </p:spTree>
    <p:extLst>
      <p:ext uri="{BB962C8B-B14F-4D97-AF65-F5344CB8AC3E}">
        <p14:creationId xmlns:p14="http://schemas.microsoft.com/office/powerpoint/2010/main" val="3721906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orstellung_EMA">
    <p:spTree>
      <p:nvGrpSpPr>
        <p:cNvPr id="1" name=""/>
        <p:cNvGrpSpPr/>
        <p:nvPr/>
      </p:nvGrpSpPr>
      <p:grpSpPr>
        <a:xfrm>
          <a:off x="0" y="0"/>
          <a:ext cx="0" cy="0"/>
          <a:chOff x="0" y="0"/>
          <a:chExt cx="0" cy="0"/>
        </a:xfrm>
      </p:grpSpPr>
      <p:pic>
        <p:nvPicPr>
          <p:cNvPr id="6" name="Bildplatzhalter 4">
            <a:extLst>
              <a:ext uri="{FF2B5EF4-FFF2-40B4-BE49-F238E27FC236}">
                <a16:creationId xmlns:a16="http://schemas.microsoft.com/office/drawing/2014/main" id="{EB2641CD-C1D8-4C58-A958-1828EB2B9228}"/>
              </a:ext>
            </a:extLst>
          </p:cNvPr>
          <p:cNvPicPr>
            <a:picLocks noChangeAspect="1"/>
          </p:cNvPicPr>
          <p:nvPr userDrawn="1"/>
        </p:nvPicPr>
        <p:blipFill>
          <a:blip r:embed="rId2">
            <a:extLst>
              <a:ext uri="{28A0092B-C50C-407E-A947-70E740481C1C}">
                <a14:useLocalDpi xmlns:a14="http://schemas.microsoft.com/office/drawing/2010/main" val="0"/>
              </a:ext>
            </a:extLst>
          </a:blip>
          <a:srcRect l="10" r="10"/>
          <a:stretch/>
        </p:blipFill>
        <p:spPr>
          <a:xfrm>
            <a:off x="479425" y="306000"/>
            <a:ext cx="11173775" cy="5310000"/>
          </a:xfrm>
          <a:prstGeom prst="rect">
            <a:avLst/>
          </a:prstGeom>
        </p:spPr>
      </p:pic>
      <p:sp>
        <p:nvSpPr>
          <p:cNvPr id="7" name="Textplatzhalter 2">
            <a:extLst>
              <a:ext uri="{FF2B5EF4-FFF2-40B4-BE49-F238E27FC236}">
                <a16:creationId xmlns:a16="http://schemas.microsoft.com/office/drawing/2014/main" id="{F287B3F3-8CB6-4B73-86B4-C82E6AF2AC3F}"/>
              </a:ext>
            </a:extLst>
          </p:cNvPr>
          <p:cNvSpPr txBox="1">
            <a:spLocks/>
          </p:cNvSpPr>
          <p:nvPr userDrawn="1"/>
        </p:nvSpPr>
        <p:spPr>
          <a:xfrm>
            <a:off x="7175500" y="3511550"/>
            <a:ext cx="3600450" cy="2365374"/>
          </a:xfrm>
          <a:prstGeom prst="rect">
            <a:avLst/>
          </a:prstGeom>
          <a:solidFill>
            <a:srgbClr val="407469">
              <a:alpha val="80000"/>
            </a:srgbClr>
          </a:solidFill>
        </p:spPr>
        <p:txBody>
          <a:bodyPr vert="horz" lIns="252000" tIns="198000" rIns="252000" bIns="198000" rtlCol="0">
            <a:noAutofit/>
          </a:bodyPr>
          <a:lstStyle>
            <a:lvl1pPr marL="0" indent="0" algn="l" defTabSz="914400" rtl="0" eaLnBrk="1" latinLnBrk="0" hangingPunct="1">
              <a:lnSpc>
                <a:spcPts val="2400"/>
              </a:lnSpc>
              <a:spcBef>
                <a:spcPts val="0"/>
              </a:spcBef>
              <a:buFontTx/>
              <a:buNone/>
              <a:defRPr sz="2000" kern="1200" baseline="0">
                <a:solidFill>
                  <a:schemeClr val="bg1"/>
                </a:solidFill>
                <a:latin typeface="Cambria" panose="02040503050406030204" pitchFamily="18" charset="0"/>
                <a:ea typeface="Cambria" panose="02040503050406030204" pitchFamily="18" charset="0"/>
                <a:cs typeface="+mn-cs"/>
              </a:defRPr>
            </a:lvl1pPr>
            <a:lvl2pPr marL="252000" indent="-252000" algn="l" defTabSz="914400" rtl="0" eaLnBrk="1" latinLnBrk="0" hangingPunct="1">
              <a:lnSpc>
                <a:spcPts val="2400"/>
              </a:lnSpc>
              <a:spcBef>
                <a:spcPts val="0"/>
              </a:spcBef>
              <a:buClr>
                <a:schemeClr val="accent1"/>
              </a:buClr>
              <a:buFont typeface="Arial"/>
              <a:buChar char="•"/>
              <a:defRPr sz="2000" kern="1200" baseline="0">
                <a:solidFill>
                  <a:schemeClr val="tx1"/>
                </a:solidFill>
                <a:latin typeface="Cambria" panose="02040503050406030204" pitchFamily="18" charset="0"/>
                <a:ea typeface="Cambria" panose="02040503050406030204" pitchFamily="18" charset="0"/>
                <a:cs typeface="+mn-cs"/>
              </a:defRPr>
            </a:lvl2pPr>
            <a:lvl3pPr marL="252000" indent="-252000" algn="l" defTabSz="914400" rtl="0" eaLnBrk="1" latinLnBrk="0" hangingPunct="1">
              <a:lnSpc>
                <a:spcPts val="2400"/>
              </a:lnSpc>
              <a:spcBef>
                <a:spcPts val="0"/>
              </a:spcBef>
              <a:buClr>
                <a:schemeClr val="accent1"/>
              </a:buClr>
              <a:buFont typeface="+mj-lt"/>
              <a:buAutoNum type="arabicPeriod"/>
              <a:defRPr sz="2000" kern="1200" baseline="0">
                <a:solidFill>
                  <a:schemeClr val="tx1"/>
                </a:solidFill>
                <a:latin typeface="Cambria" panose="02040503050406030204" pitchFamily="18" charset="0"/>
                <a:ea typeface="Cambria" panose="02040503050406030204" pitchFamily="18" charset="0"/>
                <a:cs typeface="+mn-cs"/>
              </a:defRPr>
            </a:lvl3pPr>
            <a:lvl4pPr marL="252000" indent="-252000" algn="l" defTabSz="914400" rtl="0" eaLnBrk="1" latinLnBrk="0" hangingPunct="1">
              <a:lnSpc>
                <a:spcPts val="2400"/>
              </a:lnSpc>
              <a:spcBef>
                <a:spcPts val="0"/>
              </a:spcBef>
              <a:buClr>
                <a:schemeClr val="accent1"/>
              </a:buClr>
              <a:buFont typeface="+mj-lt"/>
              <a:buAutoNum type="alphaLcParenR"/>
              <a:defRPr sz="2000" kern="1200" baseline="0">
                <a:solidFill>
                  <a:schemeClr val="tx1"/>
                </a:solidFill>
                <a:latin typeface="+mn-lt"/>
                <a:ea typeface="+mn-ea"/>
                <a:cs typeface="+mn-cs"/>
              </a:defRPr>
            </a:lvl4pPr>
            <a:lvl5pPr marL="450000" indent="-180000" algn="l" defTabSz="914400" rtl="0" eaLnBrk="1" latinLnBrk="0" hangingPunct="1">
              <a:lnSpc>
                <a:spcPts val="2400"/>
              </a:lnSpc>
              <a:spcBef>
                <a:spcPts val="0"/>
              </a:spcBef>
              <a:buClr>
                <a:schemeClr val="accent1"/>
              </a:buClr>
              <a:buFont typeface="Symbol" charset="2"/>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BfArM´s</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experts</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support</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the</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work</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of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the</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European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Medicines</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Agency via a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worldwide</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unique</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network</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651608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orstellung_Ziel">
    <p:spTree>
      <p:nvGrpSpPr>
        <p:cNvPr id="1" name=""/>
        <p:cNvGrpSpPr/>
        <p:nvPr/>
      </p:nvGrpSpPr>
      <p:grpSpPr>
        <a:xfrm>
          <a:off x="0" y="0"/>
          <a:ext cx="0" cy="0"/>
          <a:chOff x="0" y="0"/>
          <a:chExt cx="0" cy="0"/>
        </a:xfrm>
      </p:grpSpPr>
      <p:pic>
        <p:nvPicPr>
          <p:cNvPr id="4" name="Bildplatzhalter 4">
            <a:extLst>
              <a:ext uri="{FF2B5EF4-FFF2-40B4-BE49-F238E27FC236}">
                <a16:creationId xmlns:a16="http://schemas.microsoft.com/office/drawing/2014/main" id="{98C75843-B6F6-4048-B7AC-4516DD3F0FC9}"/>
              </a:ext>
            </a:extLst>
          </p:cNvPr>
          <p:cNvPicPr>
            <a:picLocks noChangeAspect="1"/>
          </p:cNvPicPr>
          <p:nvPr userDrawn="1"/>
        </p:nvPicPr>
        <p:blipFill>
          <a:blip r:embed="rId2">
            <a:extLst>
              <a:ext uri="{28A0092B-C50C-407E-A947-70E740481C1C}">
                <a14:useLocalDpi xmlns:a14="http://schemas.microsoft.com/office/drawing/2010/main" val="0"/>
              </a:ext>
            </a:extLst>
          </a:blip>
          <a:srcRect l="10" r="10"/>
          <a:stretch/>
        </p:blipFill>
        <p:spPr>
          <a:xfrm>
            <a:off x="479425" y="306000"/>
            <a:ext cx="11173775" cy="5310000"/>
          </a:xfrm>
          <a:prstGeom prst="rect">
            <a:avLst/>
          </a:prstGeom>
        </p:spPr>
      </p:pic>
      <p:sp>
        <p:nvSpPr>
          <p:cNvPr id="5" name="Textplatzhalter 2">
            <a:extLst>
              <a:ext uri="{FF2B5EF4-FFF2-40B4-BE49-F238E27FC236}">
                <a16:creationId xmlns:a16="http://schemas.microsoft.com/office/drawing/2014/main" id="{C5B5ABC1-0E87-4D7B-9070-DEF707D2E8CB}"/>
              </a:ext>
            </a:extLst>
          </p:cNvPr>
          <p:cNvSpPr txBox="1">
            <a:spLocks/>
          </p:cNvSpPr>
          <p:nvPr userDrawn="1"/>
        </p:nvSpPr>
        <p:spPr>
          <a:xfrm>
            <a:off x="1320799" y="3860800"/>
            <a:ext cx="3622676" cy="2016124"/>
          </a:xfrm>
          <a:prstGeom prst="rect">
            <a:avLst/>
          </a:prstGeom>
          <a:solidFill>
            <a:srgbClr val="407469">
              <a:alpha val="80000"/>
            </a:srgbClr>
          </a:solidFill>
        </p:spPr>
        <p:txBody>
          <a:bodyPr vert="horz" lIns="252000" tIns="198000" rIns="216000" bIns="198000" rtlCol="0">
            <a:noAutofit/>
          </a:bodyPr>
          <a:lstStyle>
            <a:lvl1pPr marL="0" indent="0" algn="l" defTabSz="914400" rtl="0" eaLnBrk="1" latinLnBrk="0" hangingPunct="1">
              <a:lnSpc>
                <a:spcPts val="2400"/>
              </a:lnSpc>
              <a:spcBef>
                <a:spcPts val="0"/>
              </a:spcBef>
              <a:buFontTx/>
              <a:buNone/>
              <a:defRPr sz="2000" kern="1200" baseline="0">
                <a:solidFill>
                  <a:schemeClr val="bg1"/>
                </a:solidFill>
                <a:latin typeface="Cambria" panose="02040503050406030204" pitchFamily="18" charset="0"/>
                <a:ea typeface="Cambria" panose="02040503050406030204" pitchFamily="18" charset="0"/>
                <a:cs typeface="+mn-cs"/>
              </a:defRPr>
            </a:lvl1pPr>
            <a:lvl2pPr marL="252000" indent="-252000" algn="l" defTabSz="914400" rtl="0" eaLnBrk="1" latinLnBrk="0" hangingPunct="1">
              <a:lnSpc>
                <a:spcPts val="2400"/>
              </a:lnSpc>
              <a:spcBef>
                <a:spcPts val="0"/>
              </a:spcBef>
              <a:buClr>
                <a:schemeClr val="accent1"/>
              </a:buClr>
              <a:buFont typeface="Arial"/>
              <a:buChar char="•"/>
              <a:defRPr sz="2000" kern="1200" baseline="0">
                <a:solidFill>
                  <a:schemeClr val="tx1"/>
                </a:solidFill>
                <a:latin typeface="Cambria" panose="02040503050406030204" pitchFamily="18" charset="0"/>
                <a:ea typeface="Cambria" panose="02040503050406030204" pitchFamily="18" charset="0"/>
                <a:cs typeface="+mn-cs"/>
              </a:defRPr>
            </a:lvl2pPr>
            <a:lvl3pPr marL="252000" indent="-252000" algn="l" defTabSz="914400" rtl="0" eaLnBrk="1" latinLnBrk="0" hangingPunct="1">
              <a:lnSpc>
                <a:spcPts val="2400"/>
              </a:lnSpc>
              <a:spcBef>
                <a:spcPts val="0"/>
              </a:spcBef>
              <a:buClr>
                <a:schemeClr val="accent1"/>
              </a:buClr>
              <a:buFont typeface="+mj-lt"/>
              <a:buAutoNum type="arabicPeriod"/>
              <a:defRPr sz="2000" kern="1200" baseline="0">
                <a:solidFill>
                  <a:schemeClr val="tx1"/>
                </a:solidFill>
                <a:latin typeface="Cambria" panose="02040503050406030204" pitchFamily="18" charset="0"/>
                <a:ea typeface="Cambria" panose="02040503050406030204" pitchFamily="18" charset="0"/>
                <a:cs typeface="+mn-cs"/>
              </a:defRPr>
            </a:lvl3pPr>
            <a:lvl4pPr marL="252000" indent="-252000" algn="l" defTabSz="914400" rtl="0" eaLnBrk="1" latinLnBrk="0" hangingPunct="1">
              <a:lnSpc>
                <a:spcPts val="2400"/>
              </a:lnSpc>
              <a:spcBef>
                <a:spcPts val="0"/>
              </a:spcBef>
              <a:buClr>
                <a:schemeClr val="accent1"/>
              </a:buClr>
              <a:buFont typeface="+mj-lt"/>
              <a:buAutoNum type="alphaLcParenR"/>
              <a:defRPr sz="2000" kern="1200" baseline="0">
                <a:solidFill>
                  <a:schemeClr val="tx1"/>
                </a:solidFill>
                <a:latin typeface="+mn-lt"/>
                <a:ea typeface="+mn-ea"/>
                <a:cs typeface="+mn-cs"/>
              </a:defRPr>
            </a:lvl4pPr>
            <a:lvl5pPr marL="450000" indent="-180000" algn="l" defTabSz="914400" rtl="0" eaLnBrk="1" latinLnBrk="0" hangingPunct="1">
              <a:lnSpc>
                <a:spcPts val="2400"/>
              </a:lnSpc>
              <a:spcBef>
                <a:spcPts val="0"/>
              </a:spcBef>
              <a:buClr>
                <a:schemeClr val="accent1"/>
              </a:buClr>
              <a:buFont typeface="Symbol" charset="2"/>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With</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it</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the</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BfArM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makes</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an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important</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contribution</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to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the</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control</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of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health</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dangers</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for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the</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 </a:t>
            </a:r>
            <a:r>
              <a:rPr kumimoji="0" lang="de-DE" sz="2000" b="0" i="0" u="none" strike="noStrike" kern="1200" cap="none" spc="0" normalizeH="0" baseline="0" noProof="0" dirty="0" err="1">
                <a:ln>
                  <a:noFill/>
                </a:ln>
                <a:solidFill>
                  <a:sysClr val="window" lastClr="FFFFFF"/>
                </a:solidFill>
                <a:effectLst/>
                <a:uLnTx/>
                <a:uFillTx/>
                <a:latin typeface="Cambria" panose="02040503050406030204" pitchFamily="18" charset="0"/>
                <a:ea typeface="Cambria" panose="02040503050406030204" pitchFamily="18" charset="0"/>
                <a:cs typeface="+mn-cs"/>
              </a:rPr>
              <a:t>citizens</a:t>
            </a:r>
            <a:r>
              <a:rPr kumimoji="0" lang="de-DE" sz="2000" b="0" i="0" u="none" strike="noStrike" kern="1200" cap="none" spc="0" normalizeH="0" baseline="0" noProof="0" dirty="0">
                <a:ln>
                  <a:noFill/>
                </a:ln>
                <a:solidFill>
                  <a:sysClr val="window" lastClr="FFFFFF"/>
                </a:solidFill>
                <a:effectLst/>
                <a:uLnTx/>
                <a:uFillTx/>
                <a:latin typeface="Cambria" panose="02040503050406030204" pitchFamily="18" charset="0"/>
                <a:ea typeface="Cambria" panose="02040503050406030204" pitchFamily="18" charset="0"/>
                <a:cs typeface="+mn-cs"/>
              </a:rPr>
              <a:t>.</a:t>
            </a:r>
          </a:p>
        </p:txBody>
      </p:sp>
      <p:pic>
        <p:nvPicPr>
          <p:cNvPr id="8" name="Grafik 7">
            <a:hlinkClick r:id="rId3"/>
            <a:extLst>
              <a:ext uri="{FF2B5EF4-FFF2-40B4-BE49-F238E27FC236}">
                <a16:creationId xmlns:a16="http://schemas.microsoft.com/office/drawing/2014/main" id="{1A9D68A1-4D6E-4B9B-B2AA-63A23C630A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10073" y="2304761"/>
            <a:ext cx="1312478" cy="1312478"/>
          </a:xfrm>
          <a:prstGeom prst="rect">
            <a:avLst/>
          </a:prstGeom>
        </p:spPr>
      </p:pic>
    </p:spTree>
    <p:extLst>
      <p:ext uri="{BB962C8B-B14F-4D97-AF65-F5344CB8AC3E}">
        <p14:creationId xmlns:p14="http://schemas.microsoft.com/office/powerpoint/2010/main" val="2788280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bsender">
    <p:spTree>
      <p:nvGrpSpPr>
        <p:cNvPr id="1" name=""/>
        <p:cNvGrpSpPr/>
        <p:nvPr/>
      </p:nvGrpSpPr>
      <p:grpSpPr>
        <a:xfrm>
          <a:off x="0" y="0"/>
          <a:ext cx="0" cy="0"/>
          <a:chOff x="0" y="0"/>
          <a:chExt cx="0" cy="0"/>
        </a:xfrm>
      </p:grpSpPr>
      <p:sp>
        <p:nvSpPr>
          <p:cNvPr id="14" name="Textplatzhalter 12"/>
          <p:cNvSpPr>
            <a:spLocks noGrp="1"/>
          </p:cNvSpPr>
          <p:nvPr>
            <p:ph type="body" sz="quarter" idx="14" hasCustomPrompt="1"/>
          </p:nvPr>
        </p:nvSpPr>
        <p:spPr>
          <a:xfrm>
            <a:off x="486000" y="3816000"/>
            <a:ext cx="11221200" cy="2030400"/>
          </a:xfrm>
          <a:prstGeom prst="rect">
            <a:avLst/>
          </a:prstGeom>
        </p:spPr>
        <p:txBody>
          <a:bodyPr>
            <a:noAutofit/>
          </a:bodyPr>
          <a:lstStyle>
            <a:lvl1pPr>
              <a:lnSpc>
                <a:spcPts val="1440"/>
              </a:lnSpc>
              <a:spcBef>
                <a:spcPts val="0"/>
              </a:spcBef>
              <a:defRPr sz="1200">
                <a:latin typeface="Calibri" panose="020F0502020204030204" pitchFamily="34" charset="0"/>
                <a:cs typeface="Calibri" panose="020F0502020204030204" pitchFamily="34" charset="0"/>
              </a:defRPr>
            </a:lvl1pPr>
            <a:lvl2pPr>
              <a:lnSpc>
                <a:spcPct val="100000"/>
              </a:lnSpc>
              <a:defRPr sz="1200">
                <a:latin typeface="BundesSans Office Regular" charset="0"/>
              </a:defRPr>
            </a:lvl2pPr>
            <a:lvl3pPr>
              <a:lnSpc>
                <a:spcPct val="100000"/>
              </a:lnSpc>
              <a:defRPr sz="1200">
                <a:latin typeface="BundesSans Office Regular" charset="0"/>
              </a:defRPr>
            </a:lvl3pPr>
            <a:lvl4pPr>
              <a:lnSpc>
                <a:spcPct val="100000"/>
              </a:lnSpc>
              <a:defRPr sz="1200">
                <a:latin typeface="BundesSans Office Regular" charset="0"/>
              </a:defRPr>
            </a:lvl4pPr>
            <a:lvl5pPr>
              <a:lnSpc>
                <a:spcPct val="100000"/>
              </a:lnSpc>
              <a:defRPr sz="1200">
                <a:latin typeface="BundesSans Office Regular" charset="0"/>
              </a:defRPr>
            </a:lvl5pPr>
          </a:lstStyle>
          <a:p>
            <a:pPr lvl="0"/>
            <a:r>
              <a:rPr lang="de-DE" dirty="0"/>
              <a:t>Text hinzufügen</a:t>
            </a:r>
          </a:p>
        </p:txBody>
      </p:sp>
      <p:sp>
        <p:nvSpPr>
          <p:cNvPr id="5" name="Titel 4"/>
          <p:cNvSpPr>
            <a:spLocks noGrp="1"/>
          </p:cNvSpPr>
          <p:nvPr>
            <p:ph type="title" hasCustomPrompt="1"/>
          </p:nvPr>
        </p:nvSpPr>
        <p:spPr>
          <a:xfrm>
            <a:off x="486000" y="463550"/>
            <a:ext cx="11221200" cy="1188000"/>
          </a:xfrm>
          <a:prstGeom prst="rect">
            <a:avLst/>
          </a:prstGeom>
        </p:spPr>
        <p:txBody>
          <a:bodyPr>
            <a:noAutofit/>
          </a:bodyPr>
          <a:lstStyle>
            <a:lvl1pPr>
              <a:lnSpc>
                <a:spcPts val="3500"/>
              </a:lnSpc>
              <a:defRPr sz="3000" baseline="0"/>
            </a:lvl1pPr>
          </a:lstStyle>
          <a:p>
            <a:r>
              <a:rPr lang="de-DE" dirty="0"/>
              <a:t>Titel hinzufügen</a:t>
            </a:r>
          </a:p>
        </p:txBody>
      </p:sp>
      <p:sp>
        <p:nvSpPr>
          <p:cNvPr id="15" name="Textplatzhalter 14"/>
          <p:cNvSpPr>
            <a:spLocks noGrp="1"/>
          </p:cNvSpPr>
          <p:nvPr>
            <p:ph type="body" sz="quarter" idx="15" hasCustomPrompt="1"/>
          </p:nvPr>
        </p:nvSpPr>
        <p:spPr>
          <a:xfrm>
            <a:off x="486000" y="3348000"/>
            <a:ext cx="11221200" cy="307777"/>
          </a:xfrm>
          <a:prstGeom prst="rect">
            <a:avLst/>
          </a:prstGeom>
        </p:spPr>
        <p:txBody>
          <a:bodyPr wrap="square">
            <a:noAutofit/>
          </a:bodyPr>
          <a:lstStyle/>
          <a:p>
            <a:pPr lvl="0"/>
            <a:r>
              <a:rPr lang="de-DE" dirty="0"/>
              <a:t>Text hinzufügen</a:t>
            </a:r>
          </a:p>
        </p:txBody>
      </p:sp>
      <p:pic>
        <p:nvPicPr>
          <p:cNvPr id="8" name="Grafik 7">
            <a:extLst>
              <a:ext uri="{FF2B5EF4-FFF2-40B4-BE49-F238E27FC236}">
                <a16:creationId xmlns:a16="http://schemas.microsoft.com/office/drawing/2014/main" id="{B2716306-4DFF-2D44-A2B0-82F2083A2A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10" y="2252071"/>
            <a:ext cx="510545" cy="468000"/>
          </a:xfrm>
          <a:prstGeom prst="rect">
            <a:avLst/>
          </a:prstGeom>
        </p:spPr>
      </p:pic>
      <p:pic>
        <p:nvPicPr>
          <p:cNvPr id="9" name="Grafik 8">
            <a:extLst>
              <a:ext uri="{FF2B5EF4-FFF2-40B4-BE49-F238E27FC236}">
                <a16:creationId xmlns:a16="http://schemas.microsoft.com/office/drawing/2014/main" id="{B54807C9-1044-D34E-90AF-44E40D2F7FE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0568" y="2252071"/>
            <a:ext cx="468000" cy="468000"/>
          </a:xfrm>
          <a:prstGeom prst="rect">
            <a:avLst/>
          </a:prstGeom>
        </p:spPr>
      </p:pic>
      <p:pic>
        <p:nvPicPr>
          <p:cNvPr id="10" name="Grafik 9">
            <a:extLst>
              <a:ext uri="{FF2B5EF4-FFF2-40B4-BE49-F238E27FC236}">
                <a16:creationId xmlns:a16="http://schemas.microsoft.com/office/drawing/2014/main" id="{C95284EF-1C44-8A45-8242-284A28E2BFD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72961" y="2252071"/>
            <a:ext cx="393120" cy="468000"/>
          </a:xfrm>
          <a:prstGeom prst="rect">
            <a:avLst/>
          </a:prstGeom>
        </p:spPr>
      </p:pic>
      <p:pic>
        <p:nvPicPr>
          <p:cNvPr id="11" name="Grafik 10">
            <a:extLst>
              <a:ext uri="{FF2B5EF4-FFF2-40B4-BE49-F238E27FC236}">
                <a16:creationId xmlns:a16="http://schemas.microsoft.com/office/drawing/2014/main" id="{D566827F-662B-8741-93B4-DE185CC37FF2}"/>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34792" y="2252071"/>
            <a:ext cx="273000" cy="468000"/>
          </a:xfrm>
          <a:prstGeom prst="rect">
            <a:avLst/>
          </a:prstGeom>
        </p:spPr>
      </p:pic>
      <p:pic>
        <p:nvPicPr>
          <p:cNvPr id="12" name="Grafik 10" descr="audit_bf_z.png"/>
          <p:cNvPicPr>
            <a:picLocks noChangeAspect="1"/>
          </p:cNvPicPr>
          <p:nvPr userDrawn="1"/>
        </p:nvPicPr>
        <p:blipFill>
          <a:blip r:embed="rId10" cstate="print"/>
          <a:stretch>
            <a:fillRect/>
          </a:stretch>
        </p:blipFill>
        <p:spPr>
          <a:xfrm>
            <a:off x="10703434" y="4846268"/>
            <a:ext cx="1000132" cy="10001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folie dreizeili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8ACF82A-4CCA-FC4D-BD1D-DF5A7747E0D1}"/>
              </a:ext>
            </a:extLst>
          </p:cNvPr>
          <p:cNvSpPr/>
          <p:nvPr userDrawn="1"/>
        </p:nvSpPr>
        <p:spPr bwMode="gray">
          <a:xfrm>
            <a:off x="0" y="0"/>
            <a:ext cx="12192000" cy="6858000"/>
          </a:xfrm>
          <a:prstGeom prst="rect">
            <a:avLst/>
          </a:prstGeom>
          <a:gradFill flip="none" rotWithShape="1">
            <a:gsLst>
              <a:gs pos="45000">
                <a:srgbClr val="007367"/>
              </a:gs>
              <a:gs pos="0">
                <a:srgbClr val="3CA493">
                  <a:lumMod val="10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2" name="Grafik 5">
            <a:extLst>
              <a:ext uri="{FF2B5EF4-FFF2-40B4-BE49-F238E27FC236}">
                <a16:creationId xmlns:a16="http://schemas.microsoft.com/office/drawing/2014/main" id="{3E91A30A-B488-43C1-9BE1-31111806394E}"/>
              </a:ext>
            </a:extLst>
          </p:cNvPr>
          <p:cNvPicPr>
            <a:picLocks noChangeAspect="1"/>
          </p:cNvPicPr>
          <p:nvPr userDrawn="1"/>
        </p:nvPicPr>
        <p:blipFill>
          <a:blip r:embed="rId2">
            <a:clrChange>
              <a:clrFrom>
                <a:srgbClr val="000000">
                  <a:alpha val="0"/>
                </a:srgbClr>
              </a:clrFrom>
              <a:clrTo>
                <a:srgbClr val="000000">
                  <a:alpha val="0"/>
                </a:srgbClr>
              </a:clrTo>
            </a:clrChange>
            <a:alphaModFix amt="70000"/>
            <a:extLst>
              <a:ext uri="{28A0092B-C50C-407E-A947-70E740481C1C}">
                <a14:useLocalDpi xmlns:a14="http://schemas.microsoft.com/office/drawing/2010/main" val="0"/>
              </a:ext>
            </a:extLst>
          </a:blip>
          <a:srcRect/>
          <a:stretch/>
        </p:blipFill>
        <p:spPr>
          <a:xfrm>
            <a:off x="6600056" y="-983909"/>
            <a:ext cx="7302710" cy="7848872"/>
          </a:xfrm>
          <a:prstGeom prst="rect">
            <a:avLst/>
          </a:prstGeom>
        </p:spPr>
      </p:pic>
      <p:pic>
        <p:nvPicPr>
          <p:cNvPr id="7" name="Grafik 6">
            <a:extLst>
              <a:ext uri="{FF2B5EF4-FFF2-40B4-BE49-F238E27FC236}">
                <a16:creationId xmlns:a16="http://schemas.microsoft.com/office/drawing/2014/main" id="{35A47604-060E-F24D-932A-783530A73C15}"/>
              </a:ext>
            </a:extLst>
          </p:cNvPr>
          <p:cNvPicPr>
            <a:picLocks noChangeAspect="1"/>
          </p:cNvPicPr>
          <p:nvPr userDrawn="1"/>
        </p:nvPicPr>
        <p:blipFill>
          <a:blip r:embed="rId3"/>
          <a:stretch>
            <a:fillRect/>
          </a:stretch>
        </p:blipFill>
        <p:spPr>
          <a:xfrm rot="5400000" flipH="1">
            <a:off x="-1651819" y="1791788"/>
            <a:ext cx="6123303" cy="6121555"/>
          </a:xfrm>
          <a:prstGeom prst="rect">
            <a:avLst/>
          </a:prstGeom>
        </p:spPr>
      </p:pic>
      <p:sp>
        <p:nvSpPr>
          <p:cNvPr id="13" name="Rechteck 12">
            <a:extLst>
              <a:ext uri="{FF2B5EF4-FFF2-40B4-BE49-F238E27FC236}">
                <a16:creationId xmlns:a16="http://schemas.microsoft.com/office/drawing/2014/main" id="{B84AF969-044A-D349-9C4F-B7FCAA6CB7E3}"/>
              </a:ext>
            </a:extLst>
          </p:cNvPr>
          <p:cNvSpPr/>
          <p:nvPr userDrawn="1"/>
        </p:nvSpPr>
        <p:spPr bwMode="gray">
          <a:xfrm>
            <a:off x="198000" y="194400"/>
            <a:ext cx="11803200" cy="132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sp>
        <p:nvSpPr>
          <p:cNvPr id="8" name="Textplatzhalter 7">
            <a:extLst>
              <a:ext uri="{FF2B5EF4-FFF2-40B4-BE49-F238E27FC236}">
                <a16:creationId xmlns:a16="http://schemas.microsoft.com/office/drawing/2014/main" id="{47D5D930-73ED-A245-B9C0-0038AFAA3C64}"/>
              </a:ext>
            </a:extLst>
          </p:cNvPr>
          <p:cNvSpPr>
            <a:spLocks noGrp="1"/>
          </p:cNvSpPr>
          <p:nvPr>
            <p:ph type="body" sz="quarter" idx="11" hasCustomPrompt="1"/>
          </p:nvPr>
        </p:nvSpPr>
        <p:spPr>
          <a:xfrm>
            <a:off x="991546" y="4077072"/>
            <a:ext cx="6761163" cy="1042987"/>
          </a:xfrm>
        </p:spPr>
        <p:txBody>
          <a:bodyPr/>
          <a:lstStyle>
            <a:lvl1pPr>
              <a:defRPr>
                <a:solidFill>
                  <a:schemeClr val="bg1"/>
                </a:solidFill>
              </a:defRPr>
            </a:lvl1pPr>
          </a:lstStyle>
          <a:p>
            <a:pPr lvl="0"/>
            <a:r>
              <a:rPr lang="de-DE" dirty="0"/>
              <a:t>Calibri 20 </a:t>
            </a:r>
            <a:r>
              <a:rPr lang="de-DE" dirty="0" err="1"/>
              <a:t>pt</a:t>
            </a:r>
            <a:r>
              <a:rPr lang="de-DE" dirty="0"/>
              <a:t>, ZAB 24 </a:t>
            </a:r>
            <a:r>
              <a:rPr lang="de-DE" dirty="0" err="1"/>
              <a:t>pt</a:t>
            </a:r>
            <a:endParaRPr dirty="0"/>
          </a:p>
        </p:txBody>
      </p:sp>
      <p:sp>
        <p:nvSpPr>
          <p:cNvPr id="10" name="Textplatzhalter 9">
            <a:extLst>
              <a:ext uri="{FF2B5EF4-FFF2-40B4-BE49-F238E27FC236}">
                <a16:creationId xmlns:a16="http://schemas.microsoft.com/office/drawing/2014/main" id="{9BD1B12B-7135-4241-A9D8-A87A4DEE57E9}"/>
              </a:ext>
            </a:extLst>
          </p:cNvPr>
          <p:cNvSpPr>
            <a:spLocks noGrp="1"/>
          </p:cNvSpPr>
          <p:nvPr>
            <p:ph type="body" sz="quarter" idx="12" hasCustomPrompt="1"/>
          </p:nvPr>
        </p:nvSpPr>
        <p:spPr>
          <a:xfrm>
            <a:off x="991546" y="2498610"/>
            <a:ext cx="6761163" cy="1321200"/>
          </a:xfrm>
        </p:spPr>
        <p:txBody>
          <a:bodyPr vert="horz" lIns="0" tIns="0" rIns="0" bIns="0" rtlCol="0">
            <a:noAutofit/>
          </a:bodyPr>
          <a:lstStyle>
            <a:lvl1pPr>
              <a:defRPr sz="3300" dirty="0">
                <a:solidFill>
                  <a:schemeClr val="bg1"/>
                </a:solidFill>
                <a:latin typeface="Cambria" panose="02040503050406030204" pitchFamily="18" charset="0"/>
                <a:ea typeface="Cambria" panose="02040503050406030204" pitchFamily="18" charset="0"/>
                <a:cs typeface="Calibri" panose="020F0502020204030204" pitchFamily="34" charset="0"/>
              </a:defRPr>
            </a:lvl1pPr>
          </a:lstStyle>
          <a:p>
            <a:pPr lvl="0">
              <a:lnSpc>
                <a:spcPts val="3600"/>
              </a:lnSpc>
            </a:pPr>
            <a:r>
              <a:rPr lang="de-DE" dirty="0"/>
              <a:t>Titelfolie Cambria</a:t>
            </a:r>
          </a:p>
          <a:p>
            <a:pPr lvl="0">
              <a:lnSpc>
                <a:spcPts val="3600"/>
              </a:lnSpc>
            </a:pPr>
            <a:r>
              <a:rPr lang="de-DE" dirty="0"/>
              <a:t>Dreizeiliger Text</a:t>
            </a:r>
          </a:p>
          <a:p>
            <a:pPr lvl="0">
              <a:lnSpc>
                <a:spcPts val="3600"/>
              </a:lnSpc>
            </a:pPr>
            <a:r>
              <a:rPr lang="de-DE" dirty="0" err="1"/>
              <a:t>Lorem</a:t>
            </a:r>
            <a:r>
              <a:rPr lang="de-DE" dirty="0"/>
              <a:t> </a:t>
            </a:r>
            <a:r>
              <a:rPr lang="de-DE" dirty="0" err="1"/>
              <a:t>Ipsum</a:t>
            </a:r>
            <a:endParaRPr dirty="0"/>
          </a:p>
        </p:txBody>
      </p:sp>
      <p:pic>
        <p:nvPicPr>
          <p:cNvPr id="9" name="Grafik 8">
            <a:extLst>
              <a:ext uri="{FF2B5EF4-FFF2-40B4-BE49-F238E27FC236}">
                <a16:creationId xmlns:a16="http://schemas.microsoft.com/office/drawing/2014/main" id="{F040B96F-0330-A748-BBE6-31EE1754B61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16761" y="445493"/>
            <a:ext cx="1637886" cy="818943"/>
          </a:xfrm>
          <a:prstGeom prst="rect">
            <a:avLst/>
          </a:prstGeom>
        </p:spPr>
      </p:pic>
    </p:spTree>
    <p:extLst>
      <p:ext uri="{BB962C8B-B14F-4D97-AF65-F5344CB8AC3E}">
        <p14:creationId xmlns:p14="http://schemas.microsoft.com/office/powerpoint/2010/main" val="4063369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Kapiteltrenner einzeilig">
    <p:bg>
      <p:bgPr>
        <a:solidFill>
          <a:schemeClr val="accent5"/>
        </a:solidFill>
        <a:effectLst/>
      </p:bgPr>
    </p:bg>
    <p:spTree>
      <p:nvGrpSpPr>
        <p:cNvPr id="1" name=""/>
        <p:cNvGrpSpPr/>
        <p:nvPr/>
      </p:nvGrpSpPr>
      <p:grpSpPr>
        <a:xfrm>
          <a:off x="0" y="0"/>
          <a:ext cx="0" cy="0"/>
          <a:chOff x="0" y="0"/>
          <a:chExt cx="0" cy="0"/>
        </a:xfrm>
      </p:grpSpPr>
      <p:sp>
        <p:nvSpPr>
          <p:cNvPr id="7" name="Rechteck 6"/>
          <p:cNvSpPr/>
          <p:nvPr userDrawn="1"/>
        </p:nvSpPr>
        <p:spPr bwMode="gray">
          <a:xfrm>
            <a:off x="0" y="0"/>
            <a:ext cx="12192000" cy="6858000"/>
          </a:xfrm>
          <a:prstGeom prst="rect">
            <a:avLst/>
          </a:prstGeom>
          <a:gradFill flip="none" rotWithShape="1">
            <a:gsLst>
              <a:gs pos="45000">
                <a:srgbClr val="007367"/>
              </a:gs>
              <a:gs pos="0">
                <a:srgbClr val="3CA493">
                  <a:lumMod val="10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 name="Grafik 5">
            <a:extLst>
              <a:ext uri="{FF2B5EF4-FFF2-40B4-BE49-F238E27FC236}">
                <a16:creationId xmlns:a16="http://schemas.microsoft.com/office/drawing/2014/main" id="{81AB8F3F-540C-45C6-BFEC-C97ED8A1E3CD}"/>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rcRect/>
          <a:stretch/>
        </p:blipFill>
        <p:spPr>
          <a:xfrm>
            <a:off x="6569126" y="-1323528"/>
            <a:ext cx="7302710" cy="7848872"/>
          </a:xfrm>
          <a:prstGeom prst="rect">
            <a:avLst/>
          </a:prstGeom>
        </p:spPr>
      </p:pic>
      <p:pic>
        <p:nvPicPr>
          <p:cNvPr id="8" name="Grafik 7">
            <a:extLst>
              <a:ext uri="{FF2B5EF4-FFF2-40B4-BE49-F238E27FC236}">
                <a16:creationId xmlns:a16="http://schemas.microsoft.com/office/drawing/2014/main" id="{2EF9E626-8FDC-E046-B7CA-57BA112CAC44}"/>
              </a:ext>
            </a:extLst>
          </p:cNvPr>
          <p:cNvPicPr>
            <a:picLocks noChangeAspect="1"/>
          </p:cNvPicPr>
          <p:nvPr userDrawn="1"/>
        </p:nvPicPr>
        <p:blipFill>
          <a:blip r:embed="rId3"/>
          <a:stretch>
            <a:fillRect/>
          </a:stretch>
        </p:blipFill>
        <p:spPr>
          <a:xfrm rot="5400000" flipH="1">
            <a:off x="-1537722" y="1771066"/>
            <a:ext cx="6123303" cy="6121555"/>
          </a:xfrm>
          <a:prstGeom prst="rect">
            <a:avLst/>
          </a:prstGeom>
        </p:spPr>
      </p:pic>
      <p:sp>
        <p:nvSpPr>
          <p:cNvPr id="5" name="Textplatzhalter 4"/>
          <p:cNvSpPr>
            <a:spLocks noGrp="1"/>
          </p:cNvSpPr>
          <p:nvPr>
            <p:ph type="body" sz="quarter" idx="10" hasCustomPrompt="1"/>
          </p:nvPr>
        </p:nvSpPr>
        <p:spPr bwMode="gray">
          <a:xfrm>
            <a:off x="990000" y="2492896"/>
            <a:ext cx="7338248" cy="2451600"/>
          </a:xfrm>
          <a:prstGeom prst="rect">
            <a:avLst/>
          </a:prstGeom>
        </p:spPr>
        <p:txBody>
          <a:bodyPr lIns="432000">
            <a:noAutofit/>
          </a:bodyPr>
          <a:lstStyle>
            <a:lvl1pPr>
              <a:spcBef>
                <a:spcPts val="0"/>
              </a:spcBef>
              <a:defRPr baseline="0">
                <a:solidFill>
                  <a:schemeClr val="bg1"/>
                </a:solidFill>
              </a:defRPr>
            </a:lvl1pPr>
          </a:lstStyle>
          <a:p>
            <a:pPr lvl="0"/>
            <a:r>
              <a:rPr lang="de-DE" dirty="0"/>
              <a:t>Text hinzufügen</a:t>
            </a:r>
          </a:p>
        </p:txBody>
      </p:sp>
      <p:sp>
        <p:nvSpPr>
          <p:cNvPr id="2" name="Titel 1"/>
          <p:cNvSpPr>
            <a:spLocks noGrp="1"/>
          </p:cNvSpPr>
          <p:nvPr>
            <p:ph type="title" hasCustomPrompt="1"/>
          </p:nvPr>
        </p:nvSpPr>
        <p:spPr bwMode="gray">
          <a:xfrm>
            <a:off x="990000" y="1656000"/>
            <a:ext cx="7338248" cy="591704"/>
          </a:xfrm>
          <a:prstGeom prst="rect">
            <a:avLst/>
          </a:prstGeom>
        </p:spPr>
        <p:txBody>
          <a:bodyPr/>
          <a:lstStyle>
            <a:lvl1pPr marL="432000" indent="-432000">
              <a:lnSpc>
                <a:spcPts val="3600"/>
              </a:lnSpc>
              <a:tabLst>
                <a:tab pos="432000" algn="l"/>
              </a:tabLst>
              <a:defRPr sz="3300">
                <a:solidFill>
                  <a:schemeClr val="bg1"/>
                </a:solidFill>
              </a:defRPr>
            </a:lvl1pPr>
          </a:lstStyle>
          <a:p>
            <a:r>
              <a:rPr lang="de-DE" dirty="0"/>
              <a:t>1. 	Titel hinzufügen </a:t>
            </a:r>
          </a:p>
        </p:txBody>
      </p:sp>
    </p:spTree>
    <p:extLst>
      <p:ext uri="{BB962C8B-B14F-4D97-AF65-F5344CB8AC3E}">
        <p14:creationId xmlns:p14="http://schemas.microsoft.com/office/powerpoint/2010/main" val="336715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Kapiteltrenner zweizeilig">
    <p:bg>
      <p:bgPr>
        <a:solidFill>
          <a:schemeClr val="accent5"/>
        </a:solidFill>
        <a:effectLst/>
      </p:bgPr>
    </p:bg>
    <p:spTree>
      <p:nvGrpSpPr>
        <p:cNvPr id="1" name=""/>
        <p:cNvGrpSpPr/>
        <p:nvPr/>
      </p:nvGrpSpPr>
      <p:grpSpPr>
        <a:xfrm>
          <a:off x="0" y="0"/>
          <a:ext cx="0" cy="0"/>
          <a:chOff x="0" y="0"/>
          <a:chExt cx="0" cy="0"/>
        </a:xfrm>
      </p:grpSpPr>
      <p:sp>
        <p:nvSpPr>
          <p:cNvPr id="7" name="Rechteck 6"/>
          <p:cNvSpPr/>
          <p:nvPr userDrawn="1"/>
        </p:nvSpPr>
        <p:spPr bwMode="gray">
          <a:xfrm>
            <a:off x="0" y="0"/>
            <a:ext cx="12192000" cy="6858000"/>
          </a:xfrm>
          <a:prstGeom prst="rect">
            <a:avLst/>
          </a:prstGeom>
          <a:gradFill flip="none" rotWithShape="1">
            <a:gsLst>
              <a:gs pos="45000">
                <a:srgbClr val="007367"/>
              </a:gs>
              <a:gs pos="0">
                <a:srgbClr val="3CA493">
                  <a:lumMod val="10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6" name="Grafik 5">
            <a:extLst>
              <a:ext uri="{FF2B5EF4-FFF2-40B4-BE49-F238E27FC236}">
                <a16:creationId xmlns:a16="http://schemas.microsoft.com/office/drawing/2014/main" id="{9BBBAA05-040F-D148-BFD2-A1285BB78B49}"/>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rcRect/>
          <a:stretch/>
        </p:blipFill>
        <p:spPr>
          <a:xfrm>
            <a:off x="6569126" y="-1323528"/>
            <a:ext cx="7302710" cy="7848872"/>
          </a:xfrm>
          <a:prstGeom prst="rect">
            <a:avLst/>
          </a:prstGeom>
        </p:spPr>
      </p:pic>
      <p:pic>
        <p:nvPicPr>
          <p:cNvPr id="8" name="Grafik 7">
            <a:extLst>
              <a:ext uri="{FF2B5EF4-FFF2-40B4-BE49-F238E27FC236}">
                <a16:creationId xmlns:a16="http://schemas.microsoft.com/office/drawing/2014/main" id="{2EF9E626-8FDC-E046-B7CA-57BA112CAC44}"/>
              </a:ext>
            </a:extLst>
          </p:cNvPr>
          <p:cNvPicPr>
            <a:picLocks noChangeAspect="1"/>
          </p:cNvPicPr>
          <p:nvPr userDrawn="1"/>
        </p:nvPicPr>
        <p:blipFill>
          <a:blip r:embed="rId3"/>
          <a:stretch>
            <a:fillRect/>
          </a:stretch>
        </p:blipFill>
        <p:spPr>
          <a:xfrm rot="5400000" flipH="1">
            <a:off x="-1537722" y="1771066"/>
            <a:ext cx="6123303" cy="6121555"/>
          </a:xfrm>
          <a:prstGeom prst="rect">
            <a:avLst/>
          </a:prstGeom>
        </p:spPr>
      </p:pic>
      <p:sp>
        <p:nvSpPr>
          <p:cNvPr id="5" name="Textplatzhalter 4"/>
          <p:cNvSpPr>
            <a:spLocks noGrp="1"/>
          </p:cNvSpPr>
          <p:nvPr>
            <p:ph type="body" sz="quarter" idx="10" hasCustomPrompt="1"/>
          </p:nvPr>
        </p:nvSpPr>
        <p:spPr bwMode="gray">
          <a:xfrm>
            <a:off x="990000" y="2921616"/>
            <a:ext cx="7338248" cy="2451600"/>
          </a:xfrm>
          <a:prstGeom prst="rect">
            <a:avLst/>
          </a:prstGeom>
        </p:spPr>
        <p:txBody>
          <a:bodyPr lIns="432000">
            <a:noAutofit/>
          </a:bodyPr>
          <a:lstStyle>
            <a:lvl1pPr>
              <a:spcBef>
                <a:spcPts val="0"/>
              </a:spcBef>
              <a:defRPr baseline="0">
                <a:solidFill>
                  <a:schemeClr val="bg1"/>
                </a:solidFill>
              </a:defRPr>
            </a:lvl1pPr>
          </a:lstStyle>
          <a:p>
            <a:pPr lvl="0"/>
            <a:r>
              <a:rPr lang="de-DE" dirty="0"/>
              <a:t>Text hinzufügen</a:t>
            </a:r>
          </a:p>
        </p:txBody>
      </p:sp>
      <p:sp>
        <p:nvSpPr>
          <p:cNvPr id="2" name="Titel 1"/>
          <p:cNvSpPr>
            <a:spLocks noGrp="1"/>
          </p:cNvSpPr>
          <p:nvPr>
            <p:ph type="title" hasCustomPrompt="1"/>
          </p:nvPr>
        </p:nvSpPr>
        <p:spPr bwMode="gray">
          <a:xfrm>
            <a:off x="990000" y="1656000"/>
            <a:ext cx="6121555" cy="1004968"/>
          </a:xfrm>
          <a:prstGeom prst="rect">
            <a:avLst/>
          </a:prstGeom>
        </p:spPr>
        <p:txBody>
          <a:bodyPr/>
          <a:lstStyle>
            <a:lvl1pPr marL="432000" indent="-432000">
              <a:lnSpc>
                <a:spcPts val="3600"/>
              </a:lnSpc>
              <a:tabLst>
                <a:tab pos="432000" algn="l"/>
              </a:tabLst>
              <a:defRPr sz="3300">
                <a:solidFill>
                  <a:schemeClr val="bg1"/>
                </a:solidFill>
              </a:defRPr>
            </a:lvl1pPr>
          </a:lstStyle>
          <a:p>
            <a:r>
              <a:rPr lang="de-DE" dirty="0"/>
              <a:t>1. 	Titel hinzufügen </a:t>
            </a:r>
            <a:br>
              <a:rPr lang="de-DE" dirty="0"/>
            </a:br>
            <a:r>
              <a:rPr lang="de-DE" dirty="0"/>
              <a:t>zweizeilig</a:t>
            </a:r>
          </a:p>
        </p:txBody>
      </p:sp>
    </p:spTree>
    <p:extLst>
      <p:ext uri="{BB962C8B-B14F-4D97-AF65-F5344CB8AC3E}">
        <p14:creationId xmlns:p14="http://schemas.microsoft.com/office/powerpoint/2010/main" val="112459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Kapiteltrenner dreizeilig">
    <p:bg>
      <p:bgPr>
        <a:solidFill>
          <a:schemeClr val="accent5"/>
        </a:solidFill>
        <a:effectLst/>
      </p:bgPr>
    </p:bg>
    <p:spTree>
      <p:nvGrpSpPr>
        <p:cNvPr id="1" name=""/>
        <p:cNvGrpSpPr/>
        <p:nvPr/>
      </p:nvGrpSpPr>
      <p:grpSpPr>
        <a:xfrm>
          <a:off x="0" y="0"/>
          <a:ext cx="0" cy="0"/>
          <a:chOff x="0" y="0"/>
          <a:chExt cx="0" cy="0"/>
        </a:xfrm>
      </p:grpSpPr>
      <p:sp>
        <p:nvSpPr>
          <p:cNvPr id="7" name="Rechteck 6"/>
          <p:cNvSpPr/>
          <p:nvPr userDrawn="1"/>
        </p:nvSpPr>
        <p:spPr bwMode="gray">
          <a:xfrm>
            <a:off x="0" y="0"/>
            <a:ext cx="12192000" cy="6858000"/>
          </a:xfrm>
          <a:prstGeom prst="rect">
            <a:avLst/>
          </a:prstGeom>
          <a:gradFill flip="none" rotWithShape="1">
            <a:gsLst>
              <a:gs pos="45000">
                <a:srgbClr val="007367"/>
              </a:gs>
              <a:gs pos="0">
                <a:srgbClr val="3CA493">
                  <a:lumMod val="10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3" name="Grafik 5">
            <a:extLst>
              <a:ext uri="{FF2B5EF4-FFF2-40B4-BE49-F238E27FC236}">
                <a16:creationId xmlns:a16="http://schemas.microsoft.com/office/drawing/2014/main" id="{DE6E7D72-CEDF-4587-8073-9DB8ED8D2527}"/>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rcRect/>
          <a:stretch/>
        </p:blipFill>
        <p:spPr>
          <a:xfrm>
            <a:off x="6569126" y="-1323528"/>
            <a:ext cx="7302710" cy="7848872"/>
          </a:xfrm>
          <a:prstGeom prst="rect">
            <a:avLst/>
          </a:prstGeom>
        </p:spPr>
      </p:pic>
      <p:pic>
        <p:nvPicPr>
          <p:cNvPr id="8" name="Grafik 7">
            <a:extLst>
              <a:ext uri="{FF2B5EF4-FFF2-40B4-BE49-F238E27FC236}">
                <a16:creationId xmlns:a16="http://schemas.microsoft.com/office/drawing/2014/main" id="{2EF9E626-8FDC-E046-B7CA-57BA112CAC44}"/>
              </a:ext>
            </a:extLst>
          </p:cNvPr>
          <p:cNvPicPr>
            <a:picLocks noChangeAspect="1"/>
          </p:cNvPicPr>
          <p:nvPr userDrawn="1"/>
        </p:nvPicPr>
        <p:blipFill>
          <a:blip r:embed="rId3"/>
          <a:stretch>
            <a:fillRect/>
          </a:stretch>
        </p:blipFill>
        <p:spPr>
          <a:xfrm rot="5400000" flipH="1">
            <a:off x="-1537722" y="1771066"/>
            <a:ext cx="6123303" cy="6121555"/>
          </a:xfrm>
          <a:prstGeom prst="rect">
            <a:avLst/>
          </a:prstGeom>
        </p:spPr>
      </p:pic>
      <p:sp>
        <p:nvSpPr>
          <p:cNvPr id="5" name="Textplatzhalter 4"/>
          <p:cNvSpPr>
            <a:spLocks noGrp="1"/>
          </p:cNvSpPr>
          <p:nvPr>
            <p:ph type="body" sz="quarter" idx="10" hasCustomPrompt="1"/>
          </p:nvPr>
        </p:nvSpPr>
        <p:spPr bwMode="gray">
          <a:xfrm>
            <a:off x="990000" y="3353664"/>
            <a:ext cx="7338248" cy="2451600"/>
          </a:xfrm>
          <a:prstGeom prst="rect">
            <a:avLst/>
          </a:prstGeom>
        </p:spPr>
        <p:txBody>
          <a:bodyPr lIns="432000">
            <a:noAutofit/>
          </a:bodyPr>
          <a:lstStyle>
            <a:lvl1pPr>
              <a:spcBef>
                <a:spcPts val="0"/>
              </a:spcBef>
              <a:defRPr baseline="0">
                <a:solidFill>
                  <a:schemeClr val="bg1"/>
                </a:solidFill>
              </a:defRPr>
            </a:lvl1pPr>
          </a:lstStyle>
          <a:p>
            <a:pPr lvl="0"/>
            <a:r>
              <a:rPr lang="de-DE" dirty="0"/>
              <a:t>Text hinzufügen</a:t>
            </a:r>
          </a:p>
        </p:txBody>
      </p:sp>
      <p:sp>
        <p:nvSpPr>
          <p:cNvPr id="2" name="Titel 1"/>
          <p:cNvSpPr>
            <a:spLocks noGrp="1"/>
          </p:cNvSpPr>
          <p:nvPr>
            <p:ph type="title" hasCustomPrompt="1"/>
          </p:nvPr>
        </p:nvSpPr>
        <p:spPr bwMode="gray">
          <a:xfrm>
            <a:off x="990000" y="1656000"/>
            <a:ext cx="6121555" cy="1412960"/>
          </a:xfrm>
          <a:prstGeom prst="rect">
            <a:avLst/>
          </a:prstGeom>
        </p:spPr>
        <p:txBody>
          <a:bodyPr/>
          <a:lstStyle>
            <a:lvl1pPr marL="432000" indent="-432000">
              <a:lnSpc>
                <a:spcPts val="3600"/>
              </a:lnSpc>
              <a:tabLst>
                <a:tab pos="432000" algn="l"/>
              </a:tabLst>
              <a:defRPr sz="3300">
                <a:solidFill>
                  <a:schemeClr val="bg1"/>
                </a:solidFill>
              </a:defRPr>
            </a:lvl1pPr>
          </a:lstStyle>
          <a:p>
            <a:r>
              <a:rPr lang="de-DE" dirty="0"/>
              <a:t>1. 	Titel hinzufügen </a:t>
            </a:r>
            <a:br>
              <a:rPr lang="de-DE" dirty="0"/>
            </a:br>
            <a:r>
              <a:rPr lang="de-DE" dirty="0"/>
              <a:t>dreizeilig</a:t>
            </a:r>
            <a:br>
              <a:rPr lang="de-DE" dirty="0"/>
            </a:br>
            <a:r>
              <a:rPr lang="de-DE" dirty="0" err="1"/>
              <a:t>text</a:t>
            </a:r>
            <a:endParaRPr lang="de-DE" dirty="0"/>
          </a:p>
        </p:txBody>
      </p:sp>
    </p:spTree>
    <p:extLst>
      <p:ext uri="{BB962C8B-B14F-4D97-AF65-F5344CB8AC3E}">
        <p14:creationId xmlns:p14="http://schemas.microsoft.com/office/powerpoint/2010/main" val="255384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2" name="Textplatzhalter 8"/>
          <p:cNvSpPr>
            <a:spLocks noGrp="1"/>
          </p:cNvSpPr>
          <p:nvPr>
            <p:ph type="body" sz="quarter" idx="12" hasCustomPrompt="1"/>
          </p:nvPr>
        </p:nvSpPr>
        <p:spPr>
          <a:xfrm>
            <a:off x="486000" y="1652400"/>
            <a:ext cx="11221200" cy="4068000"/>
          </a:xfrm>
        </p:spPr>
        <p:txBody>
          <a:bodyPr>
            <a:noAutofit/>
          </a:bodyPr>
          <a:lstStyle>
            <a:lvl1pPr marL="0" indent="0">
              <a:defRPr/>
            </a:lvl1pPr>
            <a:lvl4pPr>
              <a:buAutoNum type="alphaLcParenR"/>
              <a:defRPr/>
            </a:lvl4pPr>
            <a:lvl5pPr>
              <a:buFont typeface="Symbol" pitchFamily="18" charset="2"/>
              <a:buChar char="-"/>
              <a:defRPr/>
            </a:lvl5pPr>
          </a:lstStyle>
          <a:p>
            <a:pPr lvl="0"/>
            <a:r>
              <a:rPr lang="de-DE" dirty="0"/>
              <a:t>Text hinzufügen</a:t>
            </a:r>
          </a:p>
        </p:txBody>
      </p:sp>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87591478"/>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platzhalter 4"/>
          <p:cNvSpPr>
            <a:spLocks noGrp="1"/>
          </p:cNvSpPr>
          <p:nvPr>
            <p:ph type="body" sz="quarter" idx="14" hasCustomPrompt="1"/>
          </p:nvPr>
        </p:nvSpPr>
        <p:spPr>
          <a:xfrm>
            <a:off x="486000" y="1652400"/>
            <a:ext cx="11221200" cy="4068000"/>
          </a:xfrm>
          <a:prstGeom prst="rect">
            <a:avLst/>
          </a:prstGeom>
        </p:spPr>
        <p:txBody>
          <a:bodyPr>
            <a:noAutofit/>
          </a:bodyPr>
          <a:lstStyle>
            <a:lvl2pPr>
              <a:buClrTx/>
              <a:defRPr/>
            </a:lvl2pPr>
            <a:lvl3pPr>
              <a:buClrTx/>
              <a:defRPr/>
            </a:lvl3pPr>
            <a:lvl4pPr>
              <a:buClrTx/>
              <a:defRPr/>
            </a:lvl4pPr>
            <a:lvl5pPr>
              <a:buClrTx/>
              <a:defRPr/>
            </a:lvl5pPr>
          </a:lstStyle>
          <a:p>
            <a:pPr lvl="0"/>
            <a:r>
              <a:rPr lang="de-DE" dirty="0"/>
              <a:t>Text hinzufügen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p:cNvSpPr>
            <a:spLocks noGrp="1"/>
          </p:cNvSpPr>
          <p:nvPr>
            <p:ph type="title" hasCustomPrompt="1"/>
          </p:nvPr>
        </p:nvSpPr>
        <p:spPr>
          <a:xfrm>
            <a:off x="486000" y="464400"/>
            <a:ext cx="11221200" cy="1188000"/>
          </a:xfrm>
          <a:prstGeom prst="rect">
            <a:avLst/>
          </a:prstGeom>
        </p:spPr>
        <p:txBody>
          <a:bodyPr/>
          <a:lstStyle>
            <a:lvl1pPr>
              <a:lnSpc>
                <a:spcPts val="3500"/>
              </a:lnSpc>
              <a:defRPr sz="3000" baseline="0"/>
            </a:lvl1pPr>
          </a:lstStyle>
          <a:p>
            <a:r>
              <a:rPr lang="de-DE" dirty="0"/>
              <a:t>Titel hinzufügen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dreispaltig">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486000" y="463550"/>
            <a:ext cx="11221200" cy="1188000"/>
          </a:xfrm>
          <a:prstGeom prst="rect">
            <a:avLst/>
          </a:prstGeom>
        </p:spPr>
        <p:txBody>
          <a:bodyPr/>
          <a:lstStyle>
            <a:lvl1pPr>
              <a:lnSpc>
                <a:spcPts val="3500"/>
              </a:lnSpc>
              <a:defRPr sz="3000" baseline="0"/>
            </a:lvl1pPr>
          </a:lstStyle>
          <a:p>
            <a:r>
              <a:rPr lang="de-DE" dirty="0"/>
              <a:t>Titel hinzufügen</a:t>
            </a:r>
          </a:p>
        </p:txBody>
      </p:sp>
      <p:sp>
        <p:nvSpPr>
          <p:cNvPr id="9" name="Bildplatzhalter 6"/>
          <p:cNvSpPr>
            <a:spLocks noGrp="1"/>
          </p:cNvSpPr>
          <p:nvPr>
            <p:ph type="pic" sz="quarter" idx="18"/>
          </p:nvPr>
        </p:nvSpPr>
        <p:spPr>
          <a:xfrm>
            <a:off x="486000" y="1652400"/>
            <a:ext cx="11221200" cy="4068000"/>
          </a:xfrm>
          <a:solidFill>
            <a:srgbClr val="E8E8E8"/>
          </a:solidFill>
        </p:spPr>
        <p:txBody>
          <a:bodyPr/>
          <a:lstStyle/>
          <a:p>
            <a:r>
              <a:rPr lang="de-DE" dirty="0"/>
              <a:t>Bild durch Klicken auf Symbol hinzufügen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486000" y="464400"/>
            <a:ext cx="11221200" cy="1188000"/>
          </a:xfrm>
          <a:prstGeom prst="rect">
            <a:avLst/>
          </a:prstGeom>
        </p:spPr>
        <p:txBody>
          <a:bodyPr vert="horz" lIns="0" tIns="0" rIns="0" bIns="0" rtlCol="0" anchor="t" anchorCtr="0">
            <a:noAutofit/>
          </a:bodyPr>
          <a:lstStyle/>
          <a:p>
            <a:r>
              <a:rPr lang="de-DE" dirty="0"/>
              <a:t>Titelmasterformat durch Klicken bearbeiten</a:t>
            </a:r>
          </a:p>
        </p:txBody>
      </p:sp>
      <p:sp>
        <p:nvSpPr>
          <p:cNvPr id="8" name="Textplatzhalter 2"/>
          <p:cNvSpPr>
            <a:spLocks noGrp="1"/>
          </p:cNvSpPr>
          <p:nvPr>
            <p:ph type="body" idx="1"/>
          </p:nvPr>
        </p:nvSpPr>
        <p:spPr>
          <a:xfrm>
            <a:off x="486000" y="1652400"/>
            <a:ext cx="11221200" cy="4068000"/>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2"/>
            <a:r>
              <a:rPr lang="de-DE" dirty="0"/>
              <a:t>Dritte Ebene</a:t>
            </a:r>
          </a:p>
          <a:p>
            <a:pPr lvl="3"/>
            <a:r>
              <a:rPr lang="de-DE" dirty="0"/>
              <a:t>Vierte Ebene</a:t>
            </a:r>
          </a:p>
          <a:p>
            <a:pPr lvl="3"/>
            <a:r>
              <a:rPr lang="de-DE" dirty="0"/>
              <a:t>Vierte Ebene</a:t>
            </a:r>
          </a:p>
          <a:p>
            <a:pPr lvl="4"/>
            <a:r>
              <a:rPr lang="de-DE" dirty="0"/>
              <a:t>Fünfte Ebene</a:t>
            </a:r>
          </a:p>
        </p:txBody>
      </p:sp>
      <p:sp>
        <p:nvSpPr>
          <p:cNvPr id="10" name="Fußzeilenplatzhalter 4"/>
          <p:cNvSpPr txBox="1">
            <a:spLocks/>
          </p:cNvSpPr>
          <p:nvPr userDrawn="1"/>
        </p:nvSpPr>
        <p:spPr>
          <a:xfrm>
            <a:off x="1703512" y="6447451"/>
            <a:ext cx="10236968" cy="466690"/>
          </a:xfrm>
          <a:prstGeom prst="rect">
            <a:avLst/>
          </a:prstGeom>
        </p:spPr>
        <p:txBody>
          <a:bodyPr/>
          <a:lstStyle>
            <a:defPPr>
              <a:defRPr lang="de-DE"/>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latin typeface="Calibri" panose="020F0502020204030204" pitchFamily="34" charset="0"/>
                <a:cs typeface="Calibri" panose="020F0502020204030204" pitchFamily="34" charset="0"/>
              </a:rPr>
              <a:t>Gabriele</a:t>
            </a:r>
            <a:r>
              <a:rPr lang="de-DE" baseline="0" dirty="0">
                <a:latin typeface="Calibri" panose="020F0502020204030204" pitchFamily="34" charset="0"/>
                <a:cs typeface="Calibri" panose="020F0502020204030204" pitchFamily="34" charset="0"/>
              </a:rPr>
              <a:t> Schwarz</a:t>
            </a:r>
            <a:r>
              <a:rPr lang="de-DE" dirty="0">
                <a:latin typeface="Calibri" panose="020F0502020204030204" pitchFamily="34" charset="0"/>
                <a:cs typeface="Calibri" panose="020F0502020204030204" pitchFamily="34" charset="0"/>
              </a:rPr>
              <a:t> | DACH</a:t>
            </a:r>
            <a:r>
              <a:rPr lang="de-DE" baseline="0" dirty="0">
                <a:latin typeface="Calibri" panose="020F0502020204030204" pitchFamily="34" charset="0"/>
                <a:cs typeface="Calibri" panose="020F0502020204030204" pitchFamily="34" charset="0"/>
              </a:rPr>
              <a:t> – eSource </a:t>
            </a:r>
            <a:r>
              <a:rPr lang="de-DE" dirty="0">
                <a:latin typeface="Calibri" panose="020F0502020204030204" pitchFamily="34" charset="0"/>
                <a:cs typeface="Calibri" panose="020F0502020204030204" pitchFamily="34" charset="0"/>
              </a:rPr>
              <a:t>| 30. – 31.05.2022 </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 </a:t>
            </a:r>
            <a:fld id="{76F44C18-2F69-4CC9-BACF-F96FAA835A3A}" type="slidenum">
              <a:rPr lang="de-DE" smtClean="0">
                <a:latin typeface="Calibri" panose="020F0502020204030204" pitchFamily="34" charset="0"/>
                <a:cs typeface="Calibri" panose="020F0502020204030204" pitchFamily="34" charset="0"/>
              </a:rPr>
              <a:pPr algn="r"/>
              <a:t>‹Nr.›</a:t>
            </a:fld>
            <a:endParaRPr lang="de-DE" dirty="0">
              <a:solidFill>
                <a:prstClr val="black">
                  <a:tint val="75000"/>
                </a:prstClr>
              </a:solidFill>
            </a:endParaRPr>
          </a:p>
          <a:p>
            <a:r>
              <a:rPr lang="de-DE" dirty="0"/>
              <a:t> </a:t>
            </a:r>
          </a:p>
        </p:txBody>
      </p:sp>
      <p:pic>
        <p:nvPicPr>
          <p:cNvPr id="6" name="Graphic 3">
            <a:extLst>
              <a:ext uri="{FF2B5EF4-FFF2-40B4-BE49-F238E27FC236}">
                <a16:creationId xmlns:a16="http://schemas.microsoft.com/office/drawing/2014/main" id="{7E092F1C-0CAA-4E99-B7BC-A001CBD09BA2}"/>
              </a:ext>
            </a:extLst>
          </p:cNvPr>
          <p:cNvPicPr>
            <a:picLocks noChangeAspect="1"/>
          </p:cNvPicPr>
          <p:nvPr userDrawn="1"/>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86000" y="6068831"/>
            <a:ext cx="1097280" cy="548640"/>
          </a:xfrm>
          <a:prstGeom prst="rect">
            <a:avLst/>
          </a:prstGeom>
        </p:spPr>
      </p:pic>
    </p:spTree>
    <p:extLst>
      <p:ext uri="{BB962C8B-B14F-4D97-AF65-F5344CB8AC3E}">
        <p14:creationId xmlns:p14="http://schemas.microsoft.com/office/powerpoint/2010/main" val="878544093"/>
      </p:ext>
    </p:extLst>
  </p:cSld>
  <p:clrMap bg1="lt1" tx1="dk1" bg2="lt2" tx2="dk2" accent1="accent1" accent2="accent2" accent3="accent3" accent4="accent4" accent5="accent5" accent6="accent6" hlink="hlink" folHlink="folHlink"/>
  <p:sldLayoutIdLst>
    <p:sldLayoutId id="2147483728" r:id="rId1"/>
    <p:sldLayoutId id="2147483733" r:id="rId2"/>
    <p:sldLayoutId id="2147483734" r:id="rId3"/>
    <p:sldLayoutId id="2147483727" r:id="rId4"/>
    <p:sldLayoutId id="2147483731" r:id="rId5"/>
    <p:sldLayoutId id="2147483732" r:id="rId6"/>
    <p:sldLayoutId id="2147483713" r:id="rId7"/>
    <p:sldLayoutId id="2147483716" r:id="rId8"/>
    <p:sldLayoutId id="2147483719" r:id="rId9"/>
    <p:sldLayoutId id="2147483720" r:id="rId10"/>
    <p:sldLayoutId id="2147483721" r:id="rId11"/>
    <p:sldLayoutId id="2147483722" r:id="rId12"/>
    <p:sldLayoutId id="2147483724" r:id="rId13"/>
    <p:sldLayoutId id="2147483726"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23" r:id="rId25"/>
  </p:sldLayoutIdLst>
  <p:hf sldNum="0" hdr="0" ftr="0" dt="0"/>
  <p:txStyles>
    <p:titleStyle>
      <a:lvl1pPr algn="l" defTabSz="914400" rtl="0" eaLnBrk="1" latinLnBrk="0" hangingPunct="1">
        <a:lnSpc>
          <a:spcPts val="3500"/>
        </a:lnSpc>
        <a:spcBef>
          <a:spcPct val="0"/>
        </a:spcBef>
        <a:buNone/>
        <a:defRPr sz="3000" kern="1200" baseline="0">
          <a:solidFill>
            <a:schemeClr val="tx1"/>
          </a:solidFill>
          <a:latin typeface="Cambria" panose="02040503050406030204" pitchFamily="18" charset="0"/>
          <a:ea typeface="Cambria" panose="02040503050406030204" pitchFamily="18" charset="0"/>
          <a:cs typeface="+mj-cs"/>
        </a:defRPr>
      </a:lvl1pPr>
    </p:titleStyle>
    <p:bodyStyle>
      <a:lvl1pPr marL="0" indent="0" algn="l" defTabSz="914400" rtl="0" eaLnBrk="1" latinLnBrk="0" hangingPunct="1">
        <a:lnSpc>
          <a:spcPts val="2400"/>
        </a:lnSpc>
        <a:spcBef>
          <a:spcPts val="0"/>
        </a:spcBef>
        <a:buFontTx/>
        <a:buNone/>
        <a:defRPr sz="2000" kern="1200" baseline="0">
          <a:solidFill>
            <a:schemeClr val="tx1"/>
          </a:solidFill>
          <a:latin typeface="Calibri" panose="020F0502020204030204" pitchFamily="34" charset="0"/>
          <a:ea typeface="+mn-ea"/>
          <a:cs typeface="Calibri" panose="020F0502020204030204" pitchFamily="34" charset="0"/>
        </a:defRPr>
      </a:lvl1pPr>
      <a:lvl2pPr marL="252000" indent="-252000" algn="l" defTabSz="914400" rtl="0" eaLnBrk="1" latinLnBrk="0" hangingPunct="1">
        <a:lnSpc>
          <a:spcPts val="2400"/>
        </a:lnSpc>
        <a:spcBef>
          <a:spcPts val="0"/>
        </a:spcBef>
        <a:buClrTx/>
        <a:buFont typeface="Arial"/>
        <a:buChar char="•"/>
        <a:defRPr sz="2000" kern="1200" baseline="0">
          <a:solidFill>
            <a:schemeClr val="tx1"/>
          </a:solidFill>
          <a:latin typeface="Calibri" panose="020F0502020204030204" pitchFamily="34" charset="0"/>
          <a:ea typeface="+mn-ea"/>
          <a:cs typeface="Calibri" panose="020F0502020204030204" pitchFamily="34" charset="0"/>
        </a:defRPr>
      </a:lvl2pPr>
      <a:lvl3pPr marL="252000" indent="-252000" algn="l" defTabSz="914400" rtl="0" eaLnBrk="1" latinLnBrk="0" hangingPunct="1">
        <a:lnSpc>
          <a:spcPts val="2400"/>
        </a:lnSpc>
        <a:spcBef>
          <a:spcPts val="0"/>
        </a:spcBef>
        <a:buClrTx/>
        <a:buFont typeface="+mj-lt"/>
        <a:buAutoNum type="arabicPeriod"/>
        <a:defRPr sz="2000" kern="1200" baseline="0">
          <a:solidFill>
            <a:schemeClr val="tx1"/>
          </a:solidFill>
          <a:latin typeface="Calibri" panose="020F0502020204030204" pitchFamily="34" charset="0"/>
          <a:ea typeface="+mn-ea"/>
          <a:cs typeface="Calibri" panose="020F0502020204030204" pitchFamily="34" charset="0"/>
        </a:defRPr>
      </a:lvl3pPr>
      <a:lvl4pPr marL="252000" indent="-252000" algn="l" defTabSz="914400" rtl="0" eaLnBrk="1" latinLnBrk="0" hangingPunct="1">
        <a:lnSpc>
          <a:spcPts val="2400"/>
        </a:lnSpc>
        <a:spcBef>
          <a:spcPts val="0"/>
        </a:spcBef>
        <a:buClrTx/>
        <a:buFont typeface="+mj-lt"/>
        <a:buAutoNum type="alphaLcParenR"/>
        <a:defRPr sz="2000" kern="1200" baseline="0">
          <a:solidFill>
            <a:schemeClr val="tx1"/>
          </a:solidFill>
          <a:latin typeface="Calibri" panose="020F0502020204030204" pitchFamily="34" charset="0"/>
          <a:ea typeface="+mn-ea"/>
          <a:cs typeface="Calibri" panose="020F0502020204030204" pitchFamily="34" charset="0"/>
        </a:defRPr>
      </a:lvl4pPr>
      <a:lvl5pPr marL="450000" indent="-180000" algn="l" defTabSz="914400" rtl="0" eaLnBrk="1" latinLnBrk="0" hangingPunct="1">
        <a:lnSpc>
          <a:spcPts val="2400"/>
        </a:lnSpc>
        <a:spcBef>
          <a:spcPts val="0"/>
        </a:spcBef>
        <a:buClrTx/>
        <a:buFont typeface="Symbol" charset="2"/>
        <a:buChar char="-"/>
        <a:defRPr sz="20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ema.europa.eu/en/documents/regulatory-procedural-guideline/qualification-opinion-esource-direct-data-capture-ddc_en.pdf" TargetMode="External"/><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ema.europa.eu/en/documents/regulatory-procedural-guideline/draft-guideline-computerised-systems-electronic-data-clinical-trials_en.pdf"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ema.europa.eu/en/documents/regulatory-procedural-guideline/draft-guideline-computerised-systems-electronic-data-clinical-trials_en.pdf" TargetMode="External"/><Relationship Id="rId2" Type="http://schemas.openxmlformats.org/officeDocument/2006/relationships/hyperlink" Target="http://www.ema.europa.eu/ema/index.jsp?curl=pages/regulation/q_and_a/q_and_a_detail_000016.jsp&amp;mid=WC0b01ac05800296c5"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transceleratebiopharmainc.com/initiatives/esource/?msclkid=7de4dc56d04c11ec9224ed40826fd2e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991546" y="4834285"/>
            <a:ext cx="6761163" cy="1042987"/>
          </a:xfrm>
        </p:spPr>
        <p:txBody>
          <a:bodyPr/>
          <a:lstStyle/>
          <a:p>
            <a:r>
              <a:rPr lang="de-DE" dirty="0"/>
              <a:t>Gabriele Schwarz</a:t>
            </a:r>
          </a:p>
          <a:p>
            <a:r>
              <a:rPr lang="de-DE" dirty="0"/>
              <a:t>Head of GCP Inspections Unit</a:t>
            </a:r>
          </a:p>
        </p:txBody>
      </p:sp>
      <p:sp>
        <p:nvSpPr>
          <p:cNvPr id="3" name="Textplatzhalter 2"/>
          <p:cNvSpPr>
            <a:spLocks noGrp="1"/>
          </p:cNvSpPr>
          <p:nvPr>
            <p:ph type="body" sz="quarter" idx="12"/>
          </p:nvPr>
        </p:nvSpPr>
        <p:spPr>
          <a:xfrm>
            <a:off x="991546" y="2498610"/>
            <a:ext cx="7192686" cy="930390"/>
          </a:xfrm>
        </p:spPr>
        <p:txBody>
          <a:bodyPr/>
          <a:lstStyle/>
          <a:p>
            <a:endParaRPr lang="de-DE" dirty="0"/>
          </a:p>
          <a:p>
            <a:pPr>
              <a:lnSpc>
                <a:spcPts val="1200"/>
              </a:lnSpc>
            </a:pPr>
            <a:r>
              <a:rPr lang="de-DE" dirty="0"/>
              <a:t>3. D|A|CH Symposium 30. – 31.05.2022</a:t>
            </a:r>
          </a:p>
          <a:p>
            <a:endParaRPr lang="en-US" sz="2800" dirty="0"/>
          </a:p>
          <a:p>
            <a:pPr>
              <a:lnSpc>
                <a:spcPct val="150000"/>
              </a:lnSpc>
              <a:spcBef>
                <a:spcPts val="600"/>
              </a:spcBef>
              <a:spcAft>
                <a:spcPts val="1200"/>
              </a:spcAft>
            </a:pPr>
            <a:r>
              <a:rPr lang="en-US" sz="2800" dirty="0"/>
              <a:t>eSource – </a:t>
            </a:r>
            <a:r>
              <a:rPr lang="en-US" sz="2800" dirty="0" err="1"/>
              <a:t>Begriffserläuterung</a:t>
            </a:r>
            <a:r>
              <a:rPr lang="en-US" sz="2800" dirty="0"/>
              <a:t> und </a:t>
            </a:r>
            <a:r>
              <a:rPr lang="en-US" sz="2800" dirty="0" err="1"/>
              <a:t>regulatorische</a:t>
            </a:r>
            <a:r>
              <a:rPr lang="en-US" sz="2800" dirty="0"/>
              <a:t> </a:t>
            </a:r>
            <a:r>
              <a:rPr lang="en-US" sz="2800" dirty="0" err="1"/>
              <a:t>Anforderungen</a:t>
            </a:r>
            <a:endParaRPr lang="de-DE" sz="2800" dirty="0"/>
          </a:p>
        </p:txBody>
      </p:sp>
    </p:spTree>
    <p:extLst>
      <p:ext uri="{BB962C8B-B14F-4D97-AF65-F5344CB8AC3E}">
        <p14:creationId xmlns:p14="http://schemas.microsoft.com/office/powerpoint/2010/main" val="2012051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6000" y="1652400"/>
            <a:ext cx="11221200" cy="4296880"/>
          </a:xfrm>
        </p:spPr>
        <p:txBody>
          <a:bodyPr/>
          <a:lstStyle/>
          <a:p>
            <a:pPr>
              <a:spcAft>
                <a:spcPts val="600"/>
              </a:spcAft>
            </a:pPr>
            <a:r>
              <a:rPr lang="en-US" b="1" dirty="0"/>
              <a:t>4.9.0 	Records and Reports</a:t>
            </a:r>
          </a:p>
          <a:p>
            <a:pPr>
              <a:spcAft>
                <a:spcPts val="600"/>
              </a:spcAft>
            </a:pPr>
            <a:r>
              <a:rPr lang="en-US" sz="1400" dirty="0"/>
              <a:t>The investigator/institution should maintain adequate and accurate source documents and trial records that include </a:t>
            </a:r>
            <a:r>
              <a:rPr lang="en-US" sz="1400" u="sng" dirty="0"/>
              <a:t>all pertinent observations on each of the site’s trial subjects</a:t>
            </a:r>
            <a:r>
              <a:rPr lang="en-US" sz="1400" dirty="0"/>
              <a:t>. </a:t>
            </a:r>
          </a:p>
          <a:p>
            <a:pPr>
              <a:spcAft>
                <a:spcPts val="600"/>
              </a:spcAft>
            </a:pPr>
            <a:r>
              <a:rPr lang="de-DE" i="1" dirty="0">
                <a:solidFill>
                  <a:srgbClr val="007367"/>
                </a:solidFill>
              </a:rPr>
              <a:t>What is meant by „</a:t>
            </a:r>
            <a:r>
              <a:rPr lang="en-US" i="1" dirty="0">
                <a:solidFill>
                  <a:srgbClr val="007367"/>
                </a:solidFill>
              </a:rPr>
              <a:t>all pertinent observations on each of the site’s trial subjects”</a:t>
            </a:r>
            <a:r>
              <a:rPr lang="de-DE" i="1" dirty="0">
                <a:solidFill>
                  <a:srgbClr val="007367"/>
                </a:solidFill>
              </a:rPr>
              <a:t>?</a:t>
            </a:r>
          </a:p>
          <a:p>
            <a:pPr>
              <a:spcAft>
                <a:spcPts val="600"/>
              </a:spcAft>
            </a:pPr>
            <a:r>
              <a:rPr lang="de-DE" i="1" dirty="0">
                <a:solidFill>
                  <a:srgbClr val="007367"/>
                </a:solidFill>
              </a:rPr>
              <a:t>In particular, but not limited to (as far as applicable):</a:t>
            </a:r>
          </a:p>
          <a:p>
            <a:pPr marL="342900" indent="-342900">
              <a:spcAft>
                <a:spcPts val="600"/>
              </a:spcAft>
              <a:buFont typeface="Symbol" panose="05050102010706020507" pitchFamily="18" charset="2"/>
              <a:buChar char="-"/>
            </a:pPr>
            <a:r>
              <a:rPr lang="en-US" i="1" dirty="0">
                <a:solidFill>
                  <a:srgbClr val="007367"/>
                </a:solidFill>
              </a:rPr>
              <a:t>relevant documentation relating to the trial participant’s (subject’s) medical history and ongoing treatment</a:t>
            </a:r>
          </a:p>
          <a:p>
            <a:pPr marL="342900" indent="-342900">
              <a:spcAft>
                <a:spcPts val="600"/>
              </a:spcAft>
              <a:buFont typeface="Symbol" panose="05050102010706020507" pitchFamily="18" charset="2"/>
              <a:buChar char="-"/>
            </a:pPr>
            <a:r>
              <a:rPr lang="en-US" i="1" dirty="0">
                <a:solidFill>
                  <a:srgbClr val="007367"/>
                </a:solidFill>
              </a:rPr>
              <a:t>relevant documentation on concomitant therapies, incl. those from co-treating physicians</a:t>
            </a:r>
          </a:p>
          <a:p>
            <a:pPr marL="342900" indent="-342900">
              <a:spcAft>
                <a:spcPts val="600"/>
              </a:spcAft>
              <a:buFont typeface="Symbol" panose="05050102010706020507" pitchFamily="18" charset="2"/>
              <a:buChar char="-"/>
            </a:pPr>
            <a:r>
              <a:rPr lang="en-US" i="1" dirty="0">
                <a:solidFill>
                  <a:srgbClr val="007367"/>
                </a:solidFill>
              </a:rPr>
              <a:t>information about (serious) adverse events, incl. hospitalization or death</a:t>
            </a:r>
          </a:p>
          <a:p>
            <a:pPr marL="342900" indent="-342900">
              <a:spcAft>
                <a:spcPts val="600"/>
              </a:spcAft>
              <a:buFont typeface="Symbol" panose="05050102010706020507" pitchFamily="18" charset="2"/>
              <a:buChar char="-"/>
            </a:pPr>
            <a:r>
              <a:rPr lang="en-US" i="1" dirty="0">
                <a:solidFill>
                  <a:srgbClr val="007367"/>
                </a:solidFill>
              </a:rPr>
              <a:t>diagnostic outcomes, incl. laboratory results, ECG, ultrasound, images (X-ray, CT, MRI etc.)</a:t>
            </a:r>
          </a:p>
          <a:p>
            <a:pPr marL="342900" indent="-342900">
              <a:spcAft>
                <a:spcPts val="600"/>
              </a:spcAft>
              <a:buFont typeface="Symbol" panose="05050102010706020507" pitchFamily="18" charset="2"/>
              <a:buChar char="-"/>
            </a:pPr>
            <a:r>
              <a:rPr lang="en-US" i="1" dirty="0">
                <a:solidFill>
                  <a:srgbClr val="007367"/>
                </a:solidFill>
              </a:rPr>
              <a:t>copies of central lab data, central imaging, central ECG, central cytogenetic analyses etc. as well as copies of subjects’ ePRO </a:t>
            </a:r>
          </a:p>
          <a:p>
            <a:pPr>
              <a:spcAft>
                <a:spcPts val="600"/>
              </a:spcAft>
            </a:pPr>
            <a:endParaRPr lang="en-US" sz="1400" dirty="0"/>
          </a:p>
          <a:p>
            <a:pPr>
              <a:spcAft>
                <a:spcPts val="600"/>
              </a:spcAft>
            </a:pPr>
            <a:endParaRPr lang="de-DE" dirty="0"/>
          </a:p>
        </p:txBody>
      </p:sp>
      <p:sp>
        <p:nvSpPr>
          <p:cNvPr id="3" name="Titel 2"/>
          <p:cNvSpPr>
            <a:spLocks noGrp="1"/>
          </p:cNvSpPr>
          <p:nvPr>
            <p:ph type="title"/>
          </p:nvPr>
        </p:nvSpPr>
        <p:spPr/>
        <p:txBody>
          <a:bodyPr/>
          <a:lstStyle/>
          <a:p>
            <a:r>
              <a:rPr lang="de-DE" dirty="0">
                <a:solidFill>
                  <a:prstClr val="black"/>
                </a:solidFill>
              </a:rPr>
              <a:t>Trial Participant-Related Source Data</a:t>
            </a:r>
            <a:br>
              <a:rPr lang="de-DE" dirty="0"/>
            </a:br>
            <a:r>
              <a:rPr lang="de-DE" dirty="0">
                <a:solidFill>
                  <a:srgbClr val="FF7000"/>
                </a:solidFill>
              </a:rPr>
              <a:t>Content &amp; Integrity (2)</a:t>
            </a:r>
          </a:p>
        </p:txBody>
      </p:sp>
    </p:spTree>
    <p:extLst>
      <p:ext uri="{BB962C8B-B14F-4D97-AF65-F5344CB8AC3E}">
        <p14:creationId xmlns:p14="http://schemas.microsoft.com/office/powerpoint/2010/main" val="303327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6000" y="1652400"/>
            <a:ext cx="11221200" cy="4152864"/>
          </a:xfrm>
        </p:spPr>
        <p:txBody>
          <a:bodyPr/>
          <a:lstStyle/>
          <a:p>
            <a:pPr>
              <a:spcAft>
                <a:spcPts val="600"/>
              </a:spcAft>
            </a:pPr>
            <a:r>
              <a:rPr lang="en-US" b="1" dirty="0"/>
              <a:t>4.9.0 	Records and Reports</a:t>
            </a:r>
          </a:p>
          <a:p>
            <a:pPr>
              <a:spcAft>
                <a:spcPts val="600"/>
              </a:spcAft>
            </a:pPr>
            <a:r>
              <a:rPr lang="en-US" sz="1400" dirty="0"/>
              <a:t>The investigator/institution should maintain adequate and accurate source documents and trial records that include </a:t>
            </a:r>
            <a:r>
              <a:rPr lang="en-US" sz="1400" u="sng" dirty="0"/>
              <a:t>all pertinent observations on each of the site’s trial subjects</a:t>
            </a:r>
            <a:r>
              <a:rPr lang="en-US" sz="1400" dirty="0"/>
              <a:t>. </a:t>
            </a:r>
          </a:p>
          <a:p>
            <a:pPr>
              <a:spcAft>
                <a:spcPts val="600"/>
              </a:spcAft>
            </a:pPr>
            <a:r>
              <a:rPr lang="de-DE" b="1" i="1" dirty="0">
                <a:solidFill>
                  <a:srgbClr val="007367"/>
                </a:solidFill>
              </a:rPr>
              <a:t>§ 630 f Bürgerliches Gesetzbuch (BGB) - Dokumentation der Behandlung</a:t>
            </a:r>
          </a:p>
          <a:p>
            <a:pPr marL="457200" indent="-457200">
              <a:spcAft>
                <a:spcPts val="600"/>
              </a:spcAft>
              <a:buAutoNum type="arabicParenBoth"/>
            </a:pPr>
            <a:r>
              <a:rPr lang="de-DE" i="1" dirty="0">
                <a:solidFill>
                  <a:srgbClr val="007367"/>
                </a:solidFill>
              </a:rPr>
              <a:t>Der Behandelnde ist verpflichtet</a:t>
            </a:r>
          </a:p>
          <a:p>
            <a:pPr marL="342900" indent="-342900">
              <a:spcAft>
                <a:spcPts val="600"/>
              </a:spcAft>
              <a:buFont typeface="Symbol" panose="05050102010706020507" pitchFamily="18" charset="2"/>
              <a:buChar char="-"/>
            </a:pPr>
            <a:r>
              <a:rPr lang="de-DE" i="1" dirty="0">
                <a:solidFill>
                  <a:srgbClr val="007367"/>
                </a:solidFill>
              </a:rPr>
              <a:t>zum Zweck der Dokumentation </a:t>
            </a:r>
            <a:r>
              <a:rPr lang="de-DE" i="1" u="sng" dirty="0">
                <a:solidFill>
                  <a:srgbClr val="007367"/>
                </a:solidFill>
              </a:rPr>
              <a:t>in unmittelbarem zeitlichen Zusammenhang </a:t>
            </a:r>
            <a:r>
              <a:rPr lang="de-DE" i="1" dirty="0">
                <a:solidFill>
                  <a:srgbClr val="007367"/>
                </a:solidFill>
              </a:rPr>
              <a:t>mit der Behandlung eine Patientenakte in Papierform oder elektronisch zu führen. […]</a:t>
            </a:r>
          </a:p>
          <a:p>
            <a:pPr marL="342900" indent="-342900">
              <a:spcAft>
                <a:spcPts val="600"/>
              </a:spcAft>
              <a:buFont typeface="Symbol" panose="05050102010706020507" pitchFamily="18" charset="2"/>
              <a:buChar char="-"/>
            </a:pPr>
            <a:r>
              <a:rPr lang="de-DE" i="1" dirty="0">
                <a:solidFill>
                  <a:srgbClr val="007367"/>
                </a:solidFill>
              </a:rPr>
              <a:t>in der Patientenakte </a:t>
            </a:r>
            <a:r>
              <a:rPr lang="de-DE" i="1" u="sng" dirty="0">
                <a:solidFill>
                  <a:srgbClr val="007367"/>
                </a:solidFill>
              </a:rPr>
              <a:t>sämtliche aus fachlicher Sicht für die derzeitige und künftige Behandlung wesentlichen Maßnahmen und deren Ergebnisse </a:t>
            </a:r>
            <a:r>
              <a:rPr lang="de-DE" i="1" dirty="0">
                <a:solidFill>
                  <a:srgbClr val="007367"/>
                </a:solidFill>
              </a:rPr>
              <a:t>aufzuzeichnen, insbesondere die Anamnese, Diagnosen, Untersuchungen, Untersuchungsergebnisse, Befunde, Therapien und ihre Wirkungen, Eingriffe und ihre Wirkungen, Einwilligungen und Aufklärungen. Arztbriefe sind in die Patientenakte aufzunehmen.</a:t>
            </a:r>
            <a:endParaRPr lang="en-US" sz="1400" dirty="0">
              <a:solidFill>
                <a:srgbClr val="007367"/>
              </a:solidFill>
            </a:endParaRPr>
          </a:p>
          <a:p>
            <a:pPr>
              <a:spcAft>
                <a:spcPts val="600"/>
              </a:spcAft>
            </a:pPr>
            <a:endParaRPr lang="de-DE" dirty="0"/>
          </a:p>
        </p:txBody>
      </p:sp>
      <p:sp>
        <p:nvSpPr>
          <p:cNvPr id="3" name="Titel 2"/>
          <p:cNvSpPr>
            <a:spLocks noGrp="1"/>
          </p:cNvSpPr>
          <p:nvPr>
            <p:ph type="title"/>
          </p:nvPr>
        </p:nvSpPr>
        <p:spPr/>
        <p:txBody>
          <a:bodyPr/>
          <a:lstStyle/>
          <a:p>
            <a:r>
              <a:rPr lang="de-DE" sz="3200" dirty="0" err="1"/>
              <a:t>Subject-Related</a:t>
            </a:r>
            <a:r>
              <a:rPr lang="de-DE" sz="3200" dirty="0"/>
              <a:t> Source Data</a:t>
            </a:r>
            <a:br>
              <a:rPr lang="de-DE" sz="3200" dirty="0"/>
            </a:br>
            <a:r>
              <a:rPr lang="de-DE" dirty="0">
                <a:solidFill>
                  <a:srgbClr val="FF7000"/>
                </a:solidFill>
              </a:rPr>
              <a:t>Content</a:t>
            </a:r>
            <a:r>
              <a:rPr lang="de-DE" sz="3200" dirty="0">
                <a:solidFill>
                  <a:srgbClr val="FF7000"/>
                </a:solidFill>
              </a:rPr>
              <a:t> &amp; Integrity (3)</a:t>
            </a:r>
            <a:endParaRPr lang="de-DE" dirty="0">
              <a:solidFill>
                <a:srgbClr val="FF7000"/>
              </a:solidFill>
            </a:endParaRPr>
          </a:p>
        </p:txBody>
      </p:sp>
    </p:spTree>
    <p:extLst>
      <p:ext uri="{BB962C8B-B14F-4D97-AF65-F5344CB8AC3E}">
        <p14:creationId xmlns:p14="http://schemas.microsoft.com/office/powerpoint/2010/main" val="2340261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6000" y="1652400"/>
            <a:ext cx="11221200" cy="4440896"/>
          </a:xfrm>
        </p:spPr>
        <p:txBody>
          <a:bodyPr/>
          <a:lstStyle/>
          <a:p>
            <a:r>
              <a:rPr lang="en-US" sz="1400" dirty="0"/>
              <a:t>4.9.0 	Records and Reports</a:t>
            </a:r>
          </a:p>
          <a:p>
            <a:r>
              <a:rPr lang="en-US" sz="1400" dirty="0">
                <a:sym typeface="Symbol"/>
              </a:rPr>
              <a:t></a:t>
            </a:r>
            <a:r>
              <a:rPr lang="en-US" sz="1400" dirty="0"/>
              <a:t>…]</a:t>
            </a:r>
          </a:p>
          <a:p>
            <a:pPr>
              <a:spcAft>
                <a:spcPts val="600"/>
              </a:spcAft>
            </a:pPr>
            <a:r>
              <a:rPr lang="en-US" dirty="0"/>
              <a:t>Source data should be </a:t>
            </a:r>
          </a:p>
          <a:p>
            <a:pPr marL="342900" lvl="3" indent="-342900">
              <a:spcAft>
                <a:spcPts val="600"/>
              </a:spcAft>
              <a:buFont typeface="Wingdings" panose="05000000000000000000" pitchFamily="2" charset="2"/>
              <a:buChar char="Ø"/>
            </a:pPr>
            <a:r>
              <a:rPr lang="en-US" b="1" dirty="0"/>
              <a:t>attributable</a:t>
            </a:r>
            <a:r>
              <a:rPr lang="en-US" dirty="0"/>
              <a:t>: </a:t>
            </a:r>
            <a:r>
              <a:rPr lang="en-US" i="1" dirty="0">
                <a:solidFill>
                  <a:srgbClr val="007367"/>
                </a:solidFill>
              </a:rPr>
              <a:t>zuordenbar zum Prüfungsteilnehmer; enthalten somit </a:t>
            </a:r>
            <a:r>
              <a:rPr lang="en-US" i="1" dirty="0" err="1">
                <a:solidFill>
                  <a:srgbClr val="007367"/>
                </a:solidFill>
              </a:rPr>
              <a:t>Patienten-Identifizierungsmerkmale</a:t>
            </a:r>
            <a:r>
              <a:rPr lang="en-US" i="1" dirty="0">
                <a:solidFill>
                  <a:srgbClr val="007367"/>
                </a:solidFill>
              </a:rPr>
              <a:t>   </a:t>
            </a:r>
            <a:r>
              <a:rPr lang="en-US" i="1" dirty="0" err="1">
                <a:solidFill>
                  <a:srgbClr val="007367"/>
                </a:solidFill>
              </a:rPr>
              <a:t>wie</a:t>
            </a:r>
            <a:r>
              <a:rPr lang="en-US" i="1" dirty="0">
                <a:solidFill>
                  <a:srgbClr val="007367"/>
                </a:solidFill>
              </a:rPr>
              <a:t> </a:t>
            </a:r>
            <a:r>
              <a:rPr lang="en-US" i="1" dirty="0" err="1">
                <a:solidFill>
                  <a:srgbClr val="007367"/>
                </a:solidFill>
              </a:rPr>
              <a:t>vollständigen</a:t>
            </a:r>
            <a:r>
              <a:rPr lang="en-US" i="1" dirty="0">
                <a:solidFill>
                  <a:srgbClr val="007367"/>
                </a:solidFill>
              </a:rPr>
              <a:t> </a:t>
            </a:r>
            <a:r>
              <a:rPr lang="en-US" i="1" dirty="0" err="1">
                <a:solidFill>
                  <a:srgbClr val="007367"/>
                </a:solidFill>
              </a:rPr>
              <a:t>Namen</a:t>
            </a:r>
            <a:r>
              <a:rPr lang="en-US" i="1" dirty="0">
                <a:solidFill>
                  <a:srgbClr val="007367"/>
                </a:solidFill>
              </a:rPr>
              <a:t>, </a:t>
            </a:r>
            <a:r>
              <a:rPr lang="en-US" i="1" dirty="0" err="1">
                <a:solidFill>
                  <a:srgbClr val="007367"/>
                </a:solidFill>
              </a:rPr>
              <a:t>Geburtsdatum</a:t>
            </a:r>
            <a:r>
              <a:rPr lang="en-US" i="1" dirty="0">
                <a:solidFill>
                  <a:srgbClr val="007367"/>
                </a:solidFill>
              </a:rPr>
              <a:t> </a:t>
            </a:r>
            <a:r>
              <a:rPr lang="en-US" i="1" dirty="0" err="1">
                <a:solidFill>
                  <a:srgbClr val="007367"/>
                </a:solidFill>
              </a:rPr>
              <a:t>usw</a:t>
            </a:r>
            <a:r>
              <a:rPr lang="en-US" i="1" dirty="0">
                <a:solidFill>
                  <a:srgbClr val="007367"/>
                </a:solidFill>
              </a:rPr>
              <a:t>.</a:t>
            </a:r>
          </a:p>
          <a:p>
            <a:pPr marL="342900" lvl="3" indent="-342900">
              <a:spcAft>
                <a:spcPts val="600"/>
              </a:spcAft>
              <a:buFont typeface="Wingdings" panose="05000000000000000000" pitchFamily="2" charset="2"/>
              <a:buChar char="Ø"/>
            </a:pPr>
            <a:r>
              <a:rPr lang="en-US" b="1" dirty="0"/>
              <a:t>legible</a:t>
            </a:r>
            <a:r>
              <a:rPr lang="en-US" dirty="0"/>
              <a:t>: </a:t>
            </a:r>
            <a:r>
              <a:rPr lang="en-US" i="1" dirty="0">
                <a:solidFill>
                  <a:srgbClr val="007367"/>
                </a:solidFill>
              </a:rPr>
              <a:t>lesbar</a:t>
            </a:r>
          </a:p>
          <a:p>
            <a:pPr marL="342900" lvl="3" indent="-342900">
              <a:spcAft>
                <a:spcPts val="600"/>
              </a:spcAft>
              <a:buFont typeface="Wingdings" panose="05000000000000000000" pitchFamily="2" charset="2"/>
              <a:buChar char="Ø"/>
            </a:pPr>
            <a:r>
              <a:rPr lang="en-US" b="1" dirty="0"/>
              <a:t>contemporaneous</a:t>
            </a:r>
            <a:r>
              <a:rPr lang="en-US" dirty="0"/>
              <a:t>: </a:t>
            </a:r>
            <a:r>
              <a:rPr lang="en-US" i="1" dirty="0" err="1">
                <a:solidFill>
                  <a:srgbClr val="007367"/>
                </a:solidFill>
              </a:rPr>
              <a:t>Erfassung</a:t>
            </a:r>
            <a:r>
              <a:rPr lang="en-US" i="1" dirty="0">
                <a:solidFill>
                  <a:srgbClr val="007367"/>
                </a:solidFill>
              </a:rPr>
              <a:t> der Quelldaten in </a:t>
            </a:r>
            <a:r>
              <a:rPr lang="en-US" i="1" dirty="0" err="1">
                <a:solidFill>
                  <a:srgbClr val="007367"/>
                </a:solidFill>
              </a:rPr>
              <a:t>zeitnahem</a:t>
            </a:r>
            <a:r>
              <a:rPr lang="en-US" i="1" dirty="0">
                <a:solidFill>
                  <a:srgbClr val="007367"/>
                </a:solidFill>
              </a:rPr>
              <a:t> </a:t>
            </a:r>
            <a:r>
              <a:rPr lang="en-US" i="1" dirty="0" err="1">
                <a:solidFill>
                  <a:srgbClr val="007367"/>
                </a:solidFill>
              </a:rPr>
              <a:t>Zusammenhang</a:t>
            </a:r>
            <a:r>
              <a:rPr lang="en-US" i="1" dirty="0">
                <a:solidFill>
                  <a:srgbClr val="007367"/>
                </a:solidFill>
              </a:rPr>
              <a:t> </a:t>
            </a:r>
            <a:r>
              <a:rPr lang="en-US" i="1" dirty="0" err="1">
                <a:solidFill>
                  <a:srgbClr val="007367"/>
                </a:solidFill>
              </a:rPr>
              <a:t>zur</a:t>
            </a:r>
            <a:r>
              <a:rPr lang="en-US" i="1" dirty="0">
                <a:solidFill>
                  <a:srgbClr val="007367"/>
                </a:solidFill>
              </a:rPr>
              <a:t> </a:t>
            </a:r>
            <a:r>
              <a:rPr lang="en-US" i="1" dirty="0" err="1">
                <a:solidFill>
                  <a:srgbClr val="007367"/>
                </a:solidFill>
              </a:rPr>
              <a:t>Behandlung</a:t>
            </a:r>
            <a:r>
              <a:rPr lang="en-US" i="1" dirty="0">
                <a:solidFill>
                  <a:srgbClr val="007367"/>
                </a:solidFill>
              </a:rPr>
              <a:t> </a:t>
            </a:r>
          </a:p>
          <a:p>
            <a:pPr marL="342900" lvl="3" indent="-342900">
              <a:spcAft>
                <a:spcPts val="600"/>
              </a:spcAft>
              <a:buFont typeface="Wingdings" panose="05000000000000000000" pitchFamily="2" charset="2"/>
              <a:buChar char="Ø"/>
            </a:pPr>
            <a:r>
              <a:rPr lang="en-US" b="1" dirty="0"/>
              <a:t>original: </a:t>
            </a:r>
            <a:r>
              <a:rPr lang="en-US" i="1" dirty="0">
                <a:solidFill>
                  <a:srgbClr val="007367"/>
                </a:solidFill>
              </a:rPr>
              <a:t>Original (</a:t>
            </a:r>
            <a:r>
              <a:rPr lang="en-US" i="1" dirty="0" err="1">
                <a:solidFill>
                  <a:srgbClr val="007367"/>
                </a:solidFill>
              </a:rPr>
              <a:t>Erstdokumentation</a:t>
            </a:r>
            <a:r>
              <a:rPr lang="en-US" i="1" dirty="0">
                <a:solidFill>
                  <a:srgbClr val="007367"/>
                </a:solidFill>
              </a:rPr>
              <a:t>!) </a:t>
            </a:r>
            <a:r>
              <a:rPr lang="en-US" i="1" dirty="0" err="1">
                <a:solidFill>
                  <a:srgbClr val="007367"/>
                </a:solidFill>
              </a:rPr>
              <a:t>oder</a:t>
            </a:r>
            <a:r>
              <a:rPr lang="en-US" i="1" dirty="0">
                <a:solidFill>
                  <a:srgbClr val="007367"/>
                </a:solidFill>
              </a:rPr>
              <a:t> </a:t>
            </a:r>
            <a:r>
              <a:rPr lang="en-US" i="1" dirty="0" err="1">
                <a:solidFill>
                  <a:srgbClr val="007367"/>
                </a:solidFill>
              </a:rPr>
              <a:t>zertifizierte</a:t>
            </a:r>
            <a:r>
              <a:rPr lang="en-US" i="1" dirty="0">
                <a:solidFill>
                  <a:srgbClr val="007367"/>
                </a:solidFill>
              </a:rPr>
              <a:t> </a:t>
            </a:r>
            <a:r>
              <a:rPr lang="en-US" i="1" dirty="0" err="1">
                <a:solidFill>
                  <a:srgbClr val="007367"/>
                </a:solidFill>
              </a:rPr>
              <a:t>Kopie</a:t>
            </a:r>
            <a:r>
              <a:rPr lang="en-US" i="1" dirty="0">
                <a:solidFill>
                  <a:srgbClr val="007367"/>
                </a:solidFill>
              </a:rPr>
              <a:t> (</a:t>
            </a:r>
            <a:r>
              <a:rPr lang="en-US" i="1" dirty="0" err="1">
                <a:solidFill>
                  <a:srgbClr val="007367"/>
                </a:solidFill>
              </a:rPr>
              <a:t>gleiche</a:t>
            </a:r>
            <a:r>
              <a:rPr lang="en-US" i="1" dirty="0">
                <a:solidFill>
                  <a:srgbClr val="007367"/>
                </a:solidFill>
              </a:rPr>
              <a:t> </a:t>
            </a:r>
            <a:r>
              <a:rPr lang="en-US" i="1" dirty="0" err="1">
                <a:solidFill>
                  <a:srgbClr val="007367"/>
                </a:solidFill>
              </a:rPr>
              <a:t>Informationen</a:t>
            </a:r>
            <a:r>
              <a:rPr lang="en-US" i="1" dirty="0">
                <a:solidFill>
                  <a:srgbClr val="007367"/>
                </a:solidFill>
              </a:rPr>
              <a:t> </a:t>
            </a:r>
            <a:r>
              <a:rPr lang="en-US" i="1" dirty="0" err="1">
                <a:solidFill>
                  <a:srgbClr val="007367"/>
                </a:solidFill>
              </a:rPr>
              <a:t>wie</a:t>
            </a:r>
            <a:r>
              <a:rPr lang="en-US" i="1" dirty="0">
                <a:solidFill>
                  <a:srgbClr val="007367"/>
                </a:solidFill>
              </a:rPr>
              <a:t> das [</a:t>
            </a:r>
            <a:r>
              <a:rPr lang="en-US" i="1" dirty="0" err="1">
                <a:solidFill>
                  <a:srgbClr val="007367"/>
                </a:solidFill>
              </a:rPr>
              <a:t>elektronische</a:t>
            </a:r>
            <a:r>
              <a:rPr lang="en-US" i="1" dirty="0">
                <a:solidFill>
                  <a:srgbClr val="007367"/>
                </a:solidFill>
              </a:rPr>
              <a:t>] Original, </a:t>
            </a:r>
            <a:r>
              <a:rPr lang="en-US" i="1" dirty="0" err="1">
                <a:solidFill>
                  <a:srgbClr val="007367"/>
                </a:solidFill>
              </a:rPr>
              <a:t>alle</a:t>
            </a:r>
            <a:r>
              <a:rPr lang="en-US" i="1" dirty="0">
                <a:solidFill>
                  <a:srgbClr val="007367"/>
                </a:solidFill>
              </a:rPr>
              <a:t> </a:t>
            </a:r>
            <a:r>
              <a:rPr lang="en-US" i="1" dirty="0" err="1">
                <a:solidFill>
                  <a:srgbClr val="007367"/>
                </a:solidFill>
              </a:rPr>
              <a:t>relevanten</a:t>
            </a:r>
            <a:r>
              <a:rPr lang="en-US" i="1" dirty="0">
                <a:solidFill>
                  <a:srgbClr val="007367"/>
                </a:solidFill>
              </a:rPr>
              <a:t> </a:t>
            </a:r>
            <a:r>
              <a:rPr lang="en-US" i="1" dirty="0" err="1">
                <a:solidFill>
                  <a:srgbClr val="007367"/>
                </a:solidFill>
              </a:rPr>
              <a:t>Informationen</a:t>
            </a:r>
            <a:r>
              <a:rPr lang="en-US" i="1" dirty="0">
                <a:solidFill>
                  <a:srgbClr val="007367"/>
                </a:solidFill>
              </a:rPr>
              <a:t> zum </a:t>
            </a:r>
            <a:r>
              <a:rPr lang="en-US" i="1" dirty="0" err="1">
                <a:solidFill>
                  <a:srgbClr val="007367"/>
                </a:solidFill>
              </a:rPr>
              <a:t>Kontext</a:t>
            </a:r>
            <a:r>
              <a:rPr lang="en-US" i="1" dirty="0">
                <a:solidFill>
                  <a:srgbClr val="007367"/>
                </a:solidFill>
              </a:rPr>
              <a:t> und </a:t>
            </a:r>
            <a:r>
              <a:rPr lang="en-US" i="1" dirty="0" err="1">
                <a:solidFill>
                  <a:srgbClr val="007367"/>
                </a:solidFill>
              </a:rPr>
              <a:t>zur</a:t>
            </a:r>
            <a:r>
              <a:rPr lang="en-US" i="1" dirty="0">
                <a:solidFill>
                  <a:srgbClr val="007367"/>
                </a:solidFill>
              </a:rPr>
              <a:t> </a:t>
            </a:r>
            <a:r>
              <a:rPr lang="en-US" i="1" dirty="0" err="1">
                <a:solidFill>
                  <a:srgbClr val="007367"/>
                </a:solidFill>
              </a:rPr>
              <a:t>Struktur</a:t>
            </a:r>
            <a:r>
              <a:rPr lang="en-US" i="1" dirty="0">
                <a:solidFill>
                  <a:srgbClr val="007367"/>
                </a:solidFill>
              </a:rPr>
              <a:t> des [</a:t>
            </a:r>
            <a:r>
              <a:rPr lang="en-US" i="1" dirty="0" err="1">
                <a:solidFill>
                  <a:srgbClr val="007367"/>
                </a:solidFill>
              </a:rPr>
              <a:t>elektronischen</a:t>
            </a:r>
            <a:r>
              <a:rPr lang="en-US" i="1" dirty="0">
                <a:solidFill>
                  <a:srgbClr val="007367"/>
                </a:solidFill>
              </a:rPr>
              <a:t>] Originals = </a:t>
            </a:r>
            <a:r>
              <a:rPr lang="en-US" i="1" dirty="0" err="1">
                <a:solidFill>
                  <a:srgbClr val="007367"/>
                </a:solidFill>
              </a:rPr>
              <a:t>Metadaten</a:t>
            </a:r>
            <a:r>
              <a:rPr lang="en-US" i="1" dirty="0">
                <a:solidFill>
                  <a:srgbClr val="007367"/>
                </a:solidFill>
              </a:rPr>
              <a:t>)</a:t>
            </a:r>
          </a:p>
          <a:p>
            <a:pPr marL="342900" lvl="3" indent="-342900">
              <a:spcAft>
                <a:spcPts val="600"/>
              </a:spcAft>
              <a:buFont typeface="Wingdings" panose="05000000000000000000" pitchFamily="2" charset="2"/>
              <a:buChar char="Ø"/>
            </a:pPr>
            <a:r>
              <a:rPr lang="en-US" b="1" dirty="0"/>
              <a:t>accurate</a:t>
            </a:r>
            <a:r>
              <a:rPr lang="en-US" dirty="0"/>
              <a:t>: </a:t>
            </a:r>
            <a:r>
              <a:rPr lang="en-US" i="1" dirty="0" err="1">
                <a:solidFill>
                  <a:srgbClr val="007367"/>
                </a:solidFill>
              </a:rPr>
              <a:t>zutreffend</a:t>
            </a:r>
            <a:r>
              <a:rPr lang="en-US" i="1" dirty="0">
                <a:solidFill>
                  <a:srgbClr val="007367"/>
                </a:solidFill>
              </a:rPr>
              <a:t> und </a:t>
            </a:r>
            <a:r>
              <a:rPr lang="en-US" i="1" dirty="0" err="1">
                <a:solidFill>
                  <a:srgbClr val="007367"/>
                </a:solidFill>
              </a:rPr>
              <a:t>exakt</a:t>
            </a:r>
            <a:endParaRPr lang="en-US" i="1" dirty="0">
              <a:solidFill>
                <a:srgbClr val="007367"/>
              </a:solidFill>
            </a:endParaRPr>
          </a:p>
          <a:p>
            <a:pPr marL="342900" lvl="3" indent="-342900">
              <a:spcAft>
                <a:spcPts val="600"/>
              </a:spcAft>
              <a:buFont typeface="Wingdings" panose="05000000000000000000" pitchFamily="2" charset="2"/>
              <a:buChar char="Ø"/>
            </a:pPr>
            <a:r>
              <a:rPr lang="en-US" b="1" dirty="0"/>
              <a:t>complete</a:t>
            </a:r>
            <a:r>
              <a:rPr lang="en-US" dirty="0"/>
              <a:t>: </a:t>
            </a:r>
            <a:r>
              <a:rPr lang="en-US" i="1" dirty="0" err="1">
                <a:solidFill>
                  <a:srgbClr val="007367"/>
                </a:solidFill>
              </a:rPr>
              <a:t>vollständig</a:t>
            </a:r>
            <a:r>
              <a:rPr lang="en-US" i="1" dirty="0">
                <a:solidFill>
                  <a:srgbClr val="007367"/>
                </a:solidFill>
              </a:rPr>
              <a:t> in </a:t>
            </a:r>
            <a:r>
              <a:rPr lang="en-US" i="1" dirty="0" err="1">
                <a:solidFill>
                  <a:srgbClr val="007367"/>
                </a:solidFill>
              </a:rPr>
              <a:t>Bezug</a:t>
            </a:r>
            <a:r>
              <a:rPr lang="en-US" i="1" dirty="0">
                <a:solidFill>
                  <a:srgbClr val="007367"/>
                </a:solidFill>
              </a:rPr>
              <a:t> auf die zu erfassenden Daten per </a:t>
            </a:r>
            <a:r>
              <a:rPr lang="en-US" i="1" dirty="0" err="1">
                <a:solidFill>
                  <a:srgbClr val="007367"/>
                </a:solidFill>
              </a:rPr>
              <a:t>Protokoll</a:t>
            </a:r>
            <a:r>
              <a:rPr lang="en-US" i="1" dirty="0">
                <a:solidFill>
                  <a:srgbClr val="007367"/>
                </a:solidFill>
              </a:rPr>
              <a:t>, </a:t>
            </a:r>
            <a:r>
              <a:rPr lang="en-US" i="1" dirty="0" err="1">
                <a:solidFill>
                  <a:srgbClr val="007367"/>
                </a:solidFill>
              </a:rPr>
              <a:t>ebenso</a:t>
            </a:r>
            <a:r>
              <a:rPr lang="en-US" i="1" dirty="0">
                <a:solidFill>
                  <a:srgbClr val="007367"/>
                </a:solidFill>
              </a:rPr>
              <a:t> </a:t>
            </a:r>
            <a:r>
              <a:rPr lang="en-US" i="1" dirty="0" err="1">
                <a:solidFill>
                  <a:srgbClr val="007367"/>
                </a:solidFill>
              </a:rPr>
              <a:t>wie</a:t>
            </a:r>
            <a:r>
              <a:rPr lang="en-US" i="1" dirty="0">
                <a:solidFill>
                  <a:srgbClr val="007367"/>
                </a:solidFill>
              </a:rPr>
              <a:t> in </a:t>
            </a:r>
            <a:r>
              <a:rPr lang="en-US" i="1" dirty="0" err="1">
                <a:solidFill>
                  <a:srgbClr val="007367"/>
                </a:solidFill>
              </a:rPr>
              <a:t>Bezug</a:t>
            </a:r>
            <a:r>
              <a:rPr lang="en-US" i="1" dirty="0">
                <a:solidFill>
                  <a:srgbClr val="007367"/>
                </a:solidFill>
              </a:rPr>
              <a:t> zu </a:t>
            </a:r>
            <a:r>
              <a:rPr lang="en-US" i="1" dirty="0" err="1">
                <a:solidFill>
                  <a:srgbClr val="007367"/>
                </a:solidFill>
              </a:rPr>
              <a:t>gemachten</a:t>
            </a:r>
            <a:r>
              <a:rPr lang="en-US" i="1" dirty="0">
                <a:solidFill>
                  <a:srgbClr val="007367"/>
                </a:solidFill>
              </a:rPr>
              <a:t> Beobachtungen und </a:t>
            </a:r>
            <a:r>
              <a:rPr lang="en-US" i="1" dirty="0" err="1">
                <a:solidFill>
                  <a:srgbClr val="007367"/>
                </a:solidFill>
              </a:rPr>
              <a:t>Maßnahmen</a:t>
            </a:r>
            <a:r>
              <a:rPr lang="en-US" i="1" dirty="0">
                <a:solidFill>
                  <a:srgbClr val="007367"/>
                </a:solidFill>
              </a:rPr>
              <a:t> </a:t>
            </a:r>
          </a:p>
          <a:p>
            <a:pPr>
              <a:spcAft>
                <a:spcPts val="600"/>
              </a:spcAft>
            </a:pPr>
            <a:endParaRPr lang="de-DE" dirty="0"/>
          </a:p>
        </p:txBody>
      </p:sp>
      <p:sp>
        <p:nvSpPr>
          <p:cNvPr id="3" name="Titel 2"/>
          <p:cNvSpPr>
            <a:spLocks noGrp="1"/>
          </p:cNvSpPr>
          <p:nvPr>
            <p:ph type="title"/>
          </p:nvPr>
        </p:nvSpPr>
        <p:spPr/>
        <p:txBody>
          <a:bodyPr/>
          <a:lstStyle/>
          <a:p>
            <a:r>
              <a:rPr lang="de-DE" dirty="0">
                <a:solidFill>
                  <a:prstClr val="black"/>
                </a:solidFill>
              </a:rPr>
              <a:t>Trial Participant-Related Source Data</a:t>
            </a:r>
            <a:br>
              <a:rPr lang="de-DE" dirty="0"/>
            </a:br>
            <a:r>
              <a:rPr lang="de-DE" dirty="0">
                <a:solidFill>
                  <a:srgbClr val="FF7000"/>
                </a:solidFill>
              </a:rPr>
              <a:t>ALCOA+</a:t>
            </a:r>
          </a:p>
        </p:txBody>
      </p:sp>
    </p:spTree>
    <p:extLst>
      <p:ext uri="{BB962C8B-B14F-4D97-AF65-F5344CB8AC3E}">
        <p14:creationId xmlns:p14="http://schemas.microsoft.com/office/powerpoint/2010/main" val="19999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6000" y="1652400"/>
            <a:ext cx="11221200" cy="4368888"/>
          </a:xfrm>
        </p:spPr>
        <p:txBody>
          <a:bodyPr/>
          <a:lstStyle/>
          <a:p>
            <a:r>
              <a:rPr lang="en-US" sz="1400" dirty="0"/>
              <a:t>4.9.0 	Records and Reports</a:t>
            </a:r>
          </a:p>
          <a:p>
            <a:r>
              <a:rPr lang="en-US" sz="1400" dirty="0">
                <a:sym typeface="Symbol"/>
              </a:rPr>
              <a:t></a:t>
            </a:r>
            <a:r>
              <a:rPr lang="en-US" sz="1400" dirty="0"/>
              <a:t>…]</a:t>
            </a:r>
          </a:p>
          <a:p>
            <a:pPr>
              <a:spcAft>
                <a:spcPts val="600"/>
              </a:spcAft>
            </a:pPr>
            <a:r>
              <a:rPr lang="en-US" b="1" dirty="0"/>
              <a:t>Changes</a:t>
            </a:r>
            <a:r>
              <a:rPr lang="en-US" dirty="0"/>
              <a:t> to source data should be </a:t>
            </a:r>
            <a:r>
              <a:rPr lang="en-US" b="1" dirty="0"/>
              <a:t>traceable</a:t>
            </a:r>
            <a:r>
              <a:rPr lang="en-US" dirty="0"/>
              <a:t>, should </a:t>
            </a:r>
            <a:r>
              <a:rPr lang="en-US" b="1" dirty="0"/>
              <a:t>not obscure the original entry</a:t>
            </a:r>
            <a:r>
              <a:rPr lang="en-US" dirty="0"/>
              <a:t>, and should be </a:t>
            </a:r>
            <a:r>
              <a:rPr lang="en-US" b="1" dirty="0"/>
              <a:t>explained if necessary</a:t>
            </a:r>
            <a:r>
              <a:rPr lang="en-US" dirty="0"/>
              <a:t> (e.g. via an audit trail).</a:t>
            </a:r>
          </a:p>
          <a:p>
            <a:pPr>
              <a:spcAft>
                <a:spcPts val="600"/>
              </a:spcAft>
            </a:pPr>
            <a:r>
              <a:rPr lang="de-DE" b="1" i="1" dirty="0">
                <a:solidFill>
                  <a:srgbClr val="007367"/>
                </a:solidFill>
              </a:rPr>
              <a:t>§ 630f BGB - Dokumentation der Behandlung</a:t>
            </a:r>
          </a:p>
          <a:p>
            <a:pPr>
              <a:spcAft>
                <a:spcPts val="600"/>
              </a:spcAft>
            </a:pPr>
            <a:r>
              <a:rPr lang="de-DE" i="1" dirty="0">
                <a:solidFill>
                  <a:srgbClr val="007367"/>
                </a:solidFill>
              </a:rPr>
              <a:t>(1) Berichtigungen und Änderungen von Eintragungen in der Patientenakte sind nur zulässig, wenn neben dem </a:t>
            </a:r>
            <a:r>
              <a:rPr lang="de-DE" i="1" u="sng" dirty="0">
                <a:solidFill>
                  <a:srgbClr val="007367"/>
                </a:solidFill>
              </a:rPr>
              <a:t>ursprünglichen Inhalt erkennbar</a:t>
            </a:r>
            <a:r>
              <a:rPr lang="de-DE" i="1" dirty="0">
                <a:solidFill>
                  <a:srgbClr val="007367"/>
                </a:solidFill>
              </a:rPr>
              <a:t> bleibt, </a:t>
            </a:r>
            <a:r>
              <a:rPr lang="de-DE" i="1" u="sng" dirty="0">
                <a:solidFill>
                  <a:srgbClr val="007367"/>
                </a:solidFill>
              </a:rPr>
              <a:t>wann</a:t>
            </a:r>
            <a:r>
              <a:rPr lang="de-DE" i="1" dirty="0">
                <a:solidFill>
                  <a:srgbClr val="007367"/>
                </a:solidFill>
              </a:rPr>
              <a:t> sie vorgenommen worden sind. Dies ist auch für elektronisch geführte Patientenakten sicherzustellen. […]</a:t>
            </a:r>
          </a:p>
          <a:p>
            <a:pPr>
              <a:spcAft>
                <a:spcPts val="600"/>
              </a:spcAft>
            </a:pPr>
            <a:r>
              <a:rPr lang="de-DE" b="1" i="1" dirty="0">
                <a:solidFill>
                  <a:srgbClr val="007367"/>
                </a:solidFill>
              </a:rPr>
              <a:t>§ 10 (Muster-)Berufsordnung für die in Deutschland tätigen Ärztinnen und Ärzte - Dokumentationspflicht</a:t>
            </a:r>
          </a:p>
          <a:p>
            <a:pPr>
              <a:spcAft>
                <a:spcPts val="600"/>
              </a:spcAft>
            </a:pPr>
            <a:r>
              <a:rPr lang="de-DE" i="1" dirty="0">
                <a:solidFill>
                  <a:srgbClr val="007367"/>
                </a:solidFill>
              </a:rPr>
              <a:t>(5) Aufzeichnungen auf </a:t>
            </a:r>
            <a:r>
              <a:rPr lang="de-DE" i="1" u="sng" dirty="0">
                <a:solidFill>
                  <a:srgbClr val="007367"/>
                </a:solidFill>
              </a:rPr>
              <a:t>elektronischen Datenträgern oder anderen Speichermedien</a:t>
            </a:r>
            <a:r>
              <a:rPr lang="de-DE" i="1" dirty="0">
                <a:solidFill>
                  <a:srgbClr val="007367"/>
                </a:solidFill>
              </a:rPr>
              <a:t> bedürfen </a:t>
            </a:r>
            <a:r>
              <a:rPr lang="de-DE" i="1" u="sng" dirty="0">
                <a:solidFill>
                  <a:srgbClr val="007367"/>
                </a:solidFill>
              </a:rPr>
              <a:t>besonderer Sicherungs- und Schutzmaßnahmen</a:t>
            </a:r>
            <a:r>
              <a:rPr lang="de-DE" i="1" dirty="0">
                <a:solidFill>
                  <a:srgbClr val="007367"/>
                </a:solidFill>
              </a:rPr>
              <a:t>, um deren </a:t>
            </a:r>
            <a:r>
              <a:rPr lang="de-DE" i="1" u="sng" dirty="0">
                <a:solidFill>
                  <a:srgbClr val="007367"/>
                </a:solidFill>
              </a:rPr>
              <a:t>Veränderung, Vernichtung </a:t>
            </a:r>
            <a:r>
              <a:rPr lang="de-DE" i="1" dirty="0">
                <a:solidFill>
                  <a:srgbClr val="007367"/>
                </a:solidFill>
              </a:rPr>
              <a:t>oder </a:t>
            </a:r>
            <a:r>
              <a:rPr lang="de-DE" i="1" u="sng" dirty="0">
                <a:solidFill>
                  <a:srgbClr val="007367"/>
                </a:solidFill>
              </a:rPr>
              <a:t>unrechtmäßige Verwendung</a:t>
            </a:r>
            <a:r>
              <a:rPr lang="de-DE" i="1" dirty="0">
                <a:solidFill>
                  <a:srgbClr val="007367"/>
                </a:solidFill>
              </a:rPr>
              <a:t> zu  verhindern. […]</a:t>
            </a:r>
            <a:endParaRPr lang="en-US" i="1" dirty="0">
              <a:solidFill>
                <a:srgbClr val="890D48"/>
              </a:solidFill>
            </a:endParaRPr>
          </a:p>
        </p:txBody>
      </p:sp>
      <p:sp>
        <p:nvSpPr>
          <p:cNvPr id="3" name="Titel 2"/>
          <p:cNvSpPr>
            <a:spLocks noGrp="1"/>
          </p:cNvSpPr>
          <p:nvPr>
            <p:ph type="title"/>
          </p:nvPr>
        </p:nvSpPr>
        <p:spPr/>
        <p:txBody>
          <a:bodyPr/>
          <a:lstStyle/>
          <a:p>
            <a:r>
              <a:rPr lang="de-DE" dirty="0">
                <a:solidFill>
                  <a:prstClr val="black"/>
                </a:solidFill>
              </a:rPr>
              <a:t>Trial Participant-Related Source Data</a:t>
            </a:r>
            <a:br>
              <a:rPr lang="de-DE" dirty="0"/>
            </a:br>
            <a:r>
              <a:rPr lang="de-DE" dirty="0">
                <a:solidFill>
                  <a:srgbClr val="FF7000"/>
                </a:solidFill>
              </a:rPr>
              <a:t>Traceability</a:t>
            </a:r>
          </a:p>
        </p:txBody>
      </p:sp>
    </p:spTree>
    <p:extLst>
      <p:ext uri="{BB962C8B-B14F-4D97-AF65-F5344CB8AC3E}">
        <p14:creationId xmlns:p14="http://schemas.microsoft.com/office/powerpoint/2010/main" val="181772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6000" y="1652400"/>
            <a:ext cx="11221200" cy="4368888"/>
          </a:xfrm>
        </p:spPr>
        <p:txBody>
          <a:bodyPr/>
          <a:lstStyle/>
          <a:p>
            <a:pPr>
              <a:spcAft>
                <a:spcPts val="600"/>
              </a:spcAft>
            </a:pPr>
            <a:r>
              <a:rPr lang="en-US" b="1" dirty="0"/>
              <a:t>5.18.4	Monitor's Responsibilities</a:t>
            </a:r>
          </a:p>
          <a:p>
            <a:pPr indent="-457200">
              <a:spcAft>
                <a:spcPts val="600"/>
              </a:spcAft>
            </a:pPr>
            <a:r>
              <a:rPr lang="en-US" dirty="0"/>
              <a:t>(m)  Checking the accuracy and completeness of the CRF entries, source documents and other trial-related records </a:t>
            </a:r>
            <a:r>
              <a:rPr lang="en-US" u="sng" dirty="0"/>
              <a:t>against each other </a:t>
            </a:r>
            <a:r>
              <a:rPr lang="en-US" dirty="0">
                <a:sym typeface="Symbol"/>
              </a:rPr>
              <a:t></a:t>
            </a:r>
            <a:r>
              <a:rPr lang="en-US" dirty="0"/>
              <a:t>…]</a:t>
            </a:r>
            <a:endParaRPr lang="en-US" b="1" dirty="0"/>
          </a:p>
          <a:p>
            <a:pPr>
              <a:spcAft>
                <a:spcPts val="600"/>
              </a:spcAft>
            </a:pPr>
            <a:r>
              <a:rPr lang="en-US" b="1" dirty="0"/>
              <a:t>4.9.2	Records and Reports</a:t>
            </a:r>
          </a:p>
          <a:p>
            <a:pPr>
              <a:spcAft>
                <a:spcPts val="600"/>
              </a:spcAft>
            </a:pPr>
            <a:r>
              <a:rPr lang="en-US" dirty="0"/>
              <a:t>Data reported on the CRF, that are </a:t>
            </a:r>
            <a:r>
              <a:rPr lang="en-US" u="sng" dirty="0"/>
              <a:t>derived from source documents</a:t>
            </a:r>
            <a:r>
              <a:rPr lang="en-US" dirty="0"/>
              <a:t>, should be consistent with the source documents or the discrepancies should be explained.</a:t>
            </a:r>
            <a:r>
              <a:rPr lang="de-DE" i="1" dirty="0">
                <a:solidFill>
                  <a:srgbClr val="890D48"/>
                </a:solidFill>
              </a:rPr>
              <a:t> </a:t>
            </a:r>
          </a:p>
          <a:p>
            <a:pPr>
              <a:spcAft>
                <a:spcPts val="600"/>
              </a:spcAft>
            </a:pPr>
            <a:r>
              <a:rPr lang="en-US" b="1" dirty="0"/>
              <a:t>6.4.9 Clinical Trial Protocol – Trial Design</a:t>
            </a:r>
          </a:p>
          <a:p>
            <a:pPr>
              <a:spcAft>
                <a:spcPts val="1200"/>
              </a:spcAft>
            </a:pPr>
            <a:r>
              <a:rPr lang="en-US" dirty="0"/>
              <a:t>6.4.9	The </a:t>
            </a:r>
            <a:r>
              <a:rPr lang="en-US" u="sng" dirty="0"/>
              <a:t>identification of any data to be recorded directly on the CRFs </a:t>
            </a:r>
            <a:r>
              <a:rPr lang="en-US" dirty="0"/>
              <a:t>(i.e., no prior written or electronic record of data), and </a:t>
            </a:r>
            <a:r>
              <a:rPr lang="en-US" u="sng" dirty="0"/>
              <a:t>to be considered to be source data</a:t>
            </a:r>
            <a:r>
              <a:rPr lang="en-US" dirty="0"/>
              <a:t>.</a:t>
            </a:r>
          </a:p>
          <a:p>
            <a:pPr marL="342900" indent="-342900">
              <a:spcAft>
                <a:spcPts val="600"/>
              </a:spcAft>
              <a:buFont typeface="Wingdings" panose="05000000000000000000" pitchFamily="2" charset="2"/>
              <a:buChar char="Ø"/>
            </a:pPr>
            <a:r>
              <a:rPr lang="en-US" i="1" dirty="0">
                <a:solidFill>
                  <a:srgbClr val="007367"/>
                </a:solidFill>
              </a:rPr>
              <a:t>(e)CRF Daten sollten </a:t>
            </a:r>
            <a:r>
              <a:rPr lang="en-US" i="1" u="sng" dirty="0">
                <a:solidFill>
                  <a:srgbClr val="007367"/>
                </a:solidFill>
              </a:rPr>
              <a:t>grundsätzlich</a:t>
            </a:r>
            <a:r>
              <a:rPr lang="en-US" i="1" dirty="0">
                <a:solidFill>
                  <a:srgbClr val="007367"/>
                </a:solidFill>
              </a:rPr>
              <a:t> auf separaten Quelldaten beruhen und einen gegenseitigen Abgleich ermöglichen; Direkteinträge ins (e)CRF ohne separate Quelldaten = Ausnahme; daher im Prüfplan detailliert darzustellen.  </a:t>
            </a:r>
          </a:p>
          <a:p>
            <a:pPr>
              <a:spcAft>
                <a:spcPts val="600"/>
              </a:spcAft>
            </a:pPr>
            <a:endParaRPr lang="de-DE" dirty="0"/>
          </a:p>
        </p:txBody>
      </p:sp>
      <p:sp>
        <p:nvSpPr>
          <p:cNvPr id="3" name="Titel 2"/>
          <p:cNvSpPr>
            <a:spLocks noGrp="1"/>
          </p:cNvSpPr>
          <p:nvPr>
            <p:ph type="title"/>
          </p:nvPr>
        </p:nvSpPr>
        <p:spPr/>
        <p:txBody>
          <a:bodyPr/>
          <a:lstStyle/>
          <a:p>
            <a:r>
              <a:rPr lang="de-DE" dirty="0">
                <a:solidFill>
                  <a:prstClr val="black"/>
                </a:solidFill>
              </a:rPr>
              <a:t>Trial Participant-Related Source Data</a:t>
            </a:r>
            <a:br>
              <a:rPr lang="de-DE" dirty="0"/>
            </a:br>
            <a:r>
              <a:rPr lang="de-DE" dirty="0">
                <a:solidFill>
                  <a:srgbClr val="FF7000"/>
                </a:solidFill>
              </a:rPr>
              <a:t>Verifiability</a:t>
            </a:r>
          </a:p>
        </p:txBody>
      </p:sp>
    </p:spTree>
    <p:extLst>
      <p:ext uri="{BB962C8B-B14F-4D97-AF65-F5344CB8AC3E}">
        <p14:creationId xmlns:p14="http://schemas.microsoft.com/office/powerpoint/2010/main" val="1648348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pPr>
              <a:spcAft>
                <a:spcPts val="600"/>
              </a:spcAft>
            </a:pPr>
            <a:r>
              <a:rPr lang="en-US" b="1" dirty="0"/>
              <a:t>4.8.10</a:t>
            </a:r>
          </a:p>
          <a:p>
            <a:pPr>
              <a:spcAft>
                <a:spcPts val="600"/>
              </a:spcAft>
            </a:pPr>
            <a:r>
              <a:rPr lang="en-US" dirty="0"/>
              <a:t>Both the informed consent discussion and the written informed consent form and any other written information to be provided to subjects should include explanations of the following:</a:t>
            </a:r>
          </a:p>
          <a:p>
            <a:pPr>
              <a:spcAft>
                <a:spcPts val="600"/>
              </a:spcAft>
            </a:pPr>
            <a:r>
              <a:rPr lang="en-US" dirty="0"/>
              <a:t>[…]</a:t>
            </a:r>
          </a:p>
          <a:p>
            <a:pPr>
              <a:spcAft>
                <a:spcPts val="600"/>
              </a:spcAft>
            </a:pPr>
            <a:r>
              <a:rPr lang="en-US" dirty="0"/>
              <a:t>That the monitor(s), the auditor(s), the IRB/IEC, and the regulatory authority(</a:t>
            </a:r>
            <a:r>
              <a:rPr lang="en-US" dirty="0" err="1"/>
              <a:t>ies</a:t>
            </a:r>
            <a:r>
              <a:rPr lang="en-US" dirty="0"/>
              <a:t>) will be granted </a:t>
            </a:r>
            <a:r>
              <a:rPr lang="en-US" u="sng" dirty="0"/>
              <a:t>direct access to the subject's original medical records for verification of clinical trial procedures and/or data, without violating the confidentiality of the subject, to the extent permitted by the applicable laws and regulations </a:t>
            </a:r>
            <a:r>
              <a:rPr lang="en-US" dirty="0"/>
              <a:t>and that, by signing a written informed consent form, the subject or the subject's legally acceptable representative is authorizing such access…</a:t>
            </a:r>
            <a:endParaRPr lang="en-US" i="1" dirty="0">
              <a:solidFill>
                <a:srgbClr val="890D48"/>
              </a:solidFill>
            </a:endParaRPr>
          </a:p>
          <a:p>
            <a:pPr>
              <a:spcAft>
                <a:spcPts val="600"/>
              </a:spcAft>
            </a:pPr>
            <a:endParaRPr lang="de-DE" dirty="0"/>
          </a:p>
        </p:txBody>
      </p:sp>
      <p:sp>
        <p:nvSpPr>
          <p:cNvPr id="3" name="Titel 2"/>
          <p:cNvSpPr>
            <a:spLocks noGrp="1"/>
          </p:cNvSpPr>
          <p:nvPr>
            <p:ph type="title"/>
          </p:nvPr>
        </p:nvSpPr>
        <p:spPr/>
        <p:txBody>
          <a:bodyPr/>
          <a:lstStyle/>
          <a:p>
            <a:r>
              <a:rPr lang="de-DE" dirty="0">
                <a:solidFill>
                  <a:prstClr val="black"/>
                </a:solidFill>
              </a:rPr>
              <a:t>Trial Participant-Related Source Data</a:t>
            </a:r>
            <a:br>
              <a:rPr lang="de-DE" dirty="0"/>
            </a:br>
            <a:r>
              <a:rPr lang="de-DE" dirty="0">
                <a:solidFill>
                  <a:srgbClr val="FF7000"/>
                </a:solidFill>
              </a:rPr>
              <a:t>Direct Access</a:t>
            </a:r>
          </a:p>
        </p:txBody>
      </p:sp>
    </p:spTree>
    <p:extLst>
      <p:ext uri="{BB962C8B-B14F-4D97-AF65-F5344CB8AC3E}">
        <p14:creationId xmlns:p14="http://schemas.microsoft.com/office/powerpoint/2010/main" val="246130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pPr>
              <a:spcAft>
                <a:spcPts val="600"/>
              </a:spcAft>
            </a:pPr>
            <a:r>
              <a:rPr lang="en-US" b="1" dirty="0"/>
              <a:t>8.1 Essential documents for the conduct of a clinical trial/Introduction/Addendum</a:t>
            </a:r>
          </a:p>
          <a:p>
            <a:pPr>
              <a:spcAft>
                <a:spcPts val="600"/>
              </a:spcAft>
            </a:pPr>
            <a:r>
              <a:rPr lang="en-US" b="1" dirty="0"/>
              <a:t>8.1 </a:t>
            </a:r>
            <a:r>
              <a:rPr lang="en-US" dirty="0"/>
              <a:t>The investigator/institution should have control of all essential documents and records </a:t>
            </a:r>
            <a:r>
              <a:rPr lang="en-US" i="1" dirty="0">
                <a:solidFill>
                  <a:srgbClr val="007367"/>
                </a:solidFill>
              </a:rPr>
              <a:t>(these include source documents/source data) </a:t>
            </a:r>
            <a:r>
              <a:rPr lang="en-US" dirty="0"/>
              <a:t>generated by the investigator/institution before, during, and after the trial.</a:t>
            </a:r>
            <a:r>
              <a:rPr lang="en-US" i="1" dirty="0">
                <a:solidFill>
                  <a:srgbClr val="890D48"/>
                </a:solidFill>
              </a:rPr>
              <a:t> </a:t>
            </a:r>
          </a:p>
          <a:p>
            <a:pPr>
              <a:spcAft>
                <a:spcPts val="600"/>
              </a:spcAft>
            </a:pPr>
            <a:r>
              <a:rPr lang="en-US" b="1" dirty="0"/>
              <a:t>4. Investigator</a:t>
            </a:r>
          </a:p>
          <a:p>
            <a:pPr>
              <a:spcAft>
                <a:spcPts val="600"/>
              </a:spcAft>
            </a:pPr>
            <a:r>
              <a:rPr lang="en-US" b="1" dirty="0"/>
              <a:t>Addendum</a:t>
            </a:r>
          </a:p>
          <a:p>
            <a:pPr>
              <a:spcAft>
                <a:spcPts val="600"/>
              </a:spcAft>
            </a:pPr>
            <a:r>
              <a:rPr lang="en-US" b="1" dirty="0"/>
              <a:t>4.2.6 </a:t>
            </a:r>
            <a:r>
              <a:rPr lang="en-US" dirty="0"/>
              <a:t>If the investigator/institution retains </a:t>
            </a:r>
            <a:r>
              <a:rPr lang="en-US" u="sng" dirty="0"/>
              <a:t>the services of any individual or party </a:t>
            </a:r>
            <a:r>
              <a:rPr lang="en-US" dirty="0"/>
              <a:t>to perform trial-related duties and functions, the investigator/institution should ensure this individual, or party is </a:t>
            </a:r>
            <a:r>
              <a:rPr lang="en-US" u="sng" dirty="0"/>
              <a:t>qualified</a:t>
            </a:r>
            <a:r>
              <a:rPr lang="en-US" dirty="0"/>
              <a:t> to perform those trial-related duties and functions and should implement </a:t>
            </a:r>
            <a:r>
              <a:rPr lang="en-US" u="sng" dirty="0"/>
              <a:t>procedures</a:t>
            </a:r>
            <a:r>
              <a:rPr lang="en-US" dirty="0"/>
              <a:t> to ensure the integrity of the trial-related duties and functions performed and any data generated.</a:t>
            </a:r>
          </a:p>
          <a:p>
            <a:pPr>
              <a:spcAft>
                <a:spcPts val="600"/>
              </a:spcAft>
            </a:pPr>
            <a:endParaRPr lang="en-US" dirty="0"/>
          </a:p>
          <a:p>
            <a:pPr marL="342900" indent="-342900">
              <a:spcAft>
                <a:spcPts val="600"/>
              </a:spcAft>
              <a:buFont typeface="Wingdings" panose="05000000000000000000" pitchFamily="2" charset="2"/>
              <a:buChar char="Ø"/>
            </a:pPr>
            <a:r>
              <a:rPr lang="en-US" i="1" dirty="0">
                <a:solidFill>
                  <a:srgbClr val="007367"/>
                </a:solidFill>
              </a:rPr>
              <a:t>Comprises services for hosting or archiving of (e)source data/documents</a:t>
            </a:r>
            <a:endParaRPr lang="de-DE" dirty="0"/>
          </a:p>
        </p:txBody>
      </p:sp>
      <p:sp>
        <p:nvSpPr>
          <p:cNvPr id="3" name="Titel 2"/>
          <p:cNvSpPr>
            <a:spLocks noGrp="1"/>
          </p:cNvSpPr>
          <p:nvPr>
            <p:ph type="title"/>
          </p:nvPr>
        </p:nvSpPr>
        <p:spPr/>
        <p:txBody>
          <a:bodyPr/>
          <a:lstStyle/>
          <a:p>
            <a:r>
              <a:rPr lang="de-DE" dirty="0">
                <a:solidFill>
                  <a:prstClr val="black"/>
                </a:solidFill>
              </a:rPr>
              <a:t>Trial Participant-Related Source Data</a:t>
            </a:r>
            <a:br>
              <a:rPr lang="de-DE" dirty="0"/>
            </a:br>
            <a:r>
              <a:rPr lang="de-DE" dirty="0">
                <a:solidFill>
                  <a:srgbClr val="FF7000"/>
                </a:solidFill>
              </a:rPr>
              <a:t>Investigator Control</a:t>
            </a:r>
          </a:p>
        </p:txBody>
      </p:sp>
    </p:spTree>
    <p:extLst>
      <p:ext uri="{BB962C8B-B14F-4D97-AF65-F5344CB8AC3E}">
        <p14:creationId xmlns:p14="http://schemas.microsoft.com/office/powerpoint/2010/main" val="359161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pPr>
              <a:spcAft>
                <a:spcPts val="600"/>
              </a:spcAft>
            </a:pPr>
            <a:r>
              <a:rPr lang="en-US" b="1" dirty="0"/>
              <a:t>Addendum to ICH GCP 8.1</a:t>
            </a:r>
            <a:r>
              <a:rPr lang="en-US" dirty="0"/>
              <a:t>: The sponsor and investigator/institution should </a:t>
            </a:r>
            <a:r>
              <a:rPr lang="en-US" u="sng" dirty="0"/>
              <a:t>maintain a record of the location(s)</a:t>
            </a:r>
            <a:r>
              <a:rPr lang="en-US" dirty="0"/>
              <a:t> of their respective essential documents including source documents.</a:t>
            </a:r>
            <a:r>
              <a:rPr lang="en-US" i="1" dirty="0">
                <a:solidFill>
                  <a:srgbClr val="890D48"/>
                </a:solidFill>
              </a:rPr>
              <a:t> </a:t>
            </a:r>
          </a:p>
          <a:p>
            <a:pPr>
              <a:spcAft>
                <a:spcPts val="600"/>
              </a:spcAft>
            </a:pPr>
            <a:endParaRPr lang="en-US" i="1" dirty="0">
              <a:solidFill>
                <a:srgbClr val="890D48"/>
              </a:solidFill>
            </a:endParaRPr>
          </a:p>
          <a:p>
            <a:pPr marL="342900" indent="-342900">
              <a:spcAft>
                <a:spcPts val="600"/>
              </a:spcAft>
              <a:buFont typeface="Wingdings" panose="05000000000000000000" pitchFamily="2" charset="2"/>
              <a:buChar char="Ø"/>
            </a:pPr>
            <a:r>
              <a:rPr lang="en-US" i="1" dirty="0">
                <a:solidFill>
                  <a:srgbClr val="007367"/>
                </a:solidFill>
              </a:rPr>
              <a:t>Der Prüfer / die Prüfinstitution und der Sponsor müssen </a:t>
            </a:r>
            <a:r>
              <a:rPr lang="en-US" b="1" i="1" dirty="0">
                <a:solidFill>
                  <a:srgbClr val="007367"/>
                </a:solidFill>
              </a:rPr>
              <a:t>zu jedem Zeitpunkt </a:t>
            </a:r>
            <a:r>
              <a:rPr lang="en-US" i="1" dirty="0">
                <a:solidFill>
                  <a:srgbClr val="007367"/>
                </a:solidFill>
              </a:rPr>
              <a:t>wissen, </a:t>
            </a:r>
            <a:r>
              <a:rPr lang="en-US" b="1" i="1" dirty="0">
                <a:solidFill>
                  <a:srgbClr val="007367"/>
                </a:solidFill>
              </a:rPr>
              <a:t>wo</a:t>
            </a:r>
            <a:r>
              <a:rPr lang="en-US" i="1" dirty="0">
                <a:solidFill>
                  <a:srgbClr val="007367"/>
                </a:solidFill>
              </a:rPr>
              <a:t> sich die Quelldaten befinden.</a:t>
            </a:r>
          </a:p>
          <a:p>
            <a:pPr>
              <a:spcAft>
                <a:spcPts val="600"/>
              </a:spcAft>
            </a:pPr>
            <a:endParaRPr lang="en-US" dirty="0"/>
          </a:p>
          <a:p>
            <a:pPr>
              <a:spcAft>
                <a:spcPts val="600"/>
              </a:spcAft>
            </a:pPr>
            <a:endParaRPr lang="de-DE" dirty="0"/>
          </a:p>
        </p:txBody>
      </p:sp>
      <p:sp>
        <p:nvSpPr>
          <p:cNvPr id="3" name="Titel 2"/>
          <p:cNvSpPr>
            <a:spLocks noGrp="1"/>
          </p:cNvSpPr>
          <p:nvPr>
            <p:ph type="title"/>
          </p:nvPr>
        </p:nvSpPr>
        <p:spPr/>
        <p:txBody>
          <a:bodyPr/>
          <a:lstStyle/>
          <a:p>
            <a:r>
              <a:rPr lang="de-DE" dirty="0">
                <a:solidFill>
                  <a:prstClr val="black"/>
                </a:solidFill>
              </a:rPr>
              <a:t>Trial Participant-Related Source Data</a:t>
            </a:r>
            <a:br>
              <a:rPr lang="de-DE" dirty="0"/>
            </a:br>
            <a:r>
              <a:rPr lang="de-DE" dirty="0">
                <a:solidFill>
                  <a:srgbClr val="FF7000"/>
                </a:solidFill>
              </a:rPr>
              <a:t>Location</a:t>
            </a:r>
          </a:p>
        </p:txBody>
      </p:sp>
    </p:spTree>
    <p:extLst>
      <p:ext uri="{BB962C8B-B14F-4D97-AF65-F5344CB8AC3E}">
        <p14:creationId xmlns:p14="http://schemas.microsoft.com/office/powerpoint/2010/main" val="1097913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4. EMA Qualification Opinion On </a:t>
            </a:r>
            <a:br>
              <a:rPr lang="de-DE" dirty="0"/>
            </a:br>
            <a:r>
              <a:rPr lang="de-DE" dirty="0"/>
              <a:t>eSource Generated By </a:t>
            </a:r>
            <a:br>
              <a:rPr lang="de-DE" dirty="0"/>
            </a:br>
            <a:r>
              <a:rPr lang="de-DE" dirty="0"/>
              <a:t>DDC</a:t>
            </a:r>
            <a:br>
              <a:rPr lang="de-DE" dirty="0"/>
            </a:br>
            <a:endParaRPr lang="de-DE" dirty="0"/>
          </a:p>
        </p:txBody>
      </p:sp>
    </p:spTree>
    <p:extLst>
      <p:ext uri="{BB962C8B-B14F-4D97-AF65-F5344CB8AC3E}">
        <p14:creationId xmlns:p14="http://schemas.microsoft.com/office/powerpoint/2010/main" val="3905454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6000" y="1652400"/>
            <a:ext cx="8490320" cy="4224872"/>
          </a:xfrm>
        </p:spPr>
        <p:txBody>
          <a:bodyPr/>
          <a:lstStyle/>
          <a:p>
            <a:pPr marL="342900" indent="-342900">
              <a:spcAft>
                <a:spcPts val="600"/>
              </a:spcAft>
              <a:buFont typeface="Arial" panose="020B0604020202020204" pitchFamily="34" charset="0"/>
              <a:buChar char="•"/>
            </a:pPr>
            <a:r>
              <a:rPr lang="en-US" dirty="0"/>
              <a:t>EMA Scientific Advice sought by Novartis on use of eSource DDC in clinical trials conducted to support a Marketing Authorization </a:t>
            </a:r>
            <a:r>
              <a:rPr lang="en-US"/>
              <a:t>Application (MAA</a:t>
            </a:r>
            <a:r>
              <a:rPr lang="en-US" dirty="0"/>
              <a:t>)</a:t>
            </a:r>
          </a:p>
          <a:p>
            <a:pPr marL="342900" indent="-342900">
              <a:spcBef>
                <a:spcPts val="600"/>
              </a:spcBef>
              <a:spcAft>
                <a:spcPts val="600"/>
              </a:spcAft>
              <a:buClr>
                <a:schemeClr val="tx1"/>
              </a:buClr>
              <a:buFont typeface="Arial" panose="020B0604020202020204" pitchFamily="34" charset="0"/>
              <a:buChar char="•"/>
            </a:pPr>
            <a:r>
              <a:rPr lang="en-US" b="1" dirty="0">
                <a:solidFill>
                  <a:srgbClr val="007367"/>
                </a:solidFill>
              </a:rPr>
              <a:t>eSource DDC</a:t>
            </a:r>
            <a:r>
              <a:rPr lang="en-US" dirty="0">
                <a:solidFill>
                  <a:srgbClr val="007367"/>
                </a:solidFill>
              </a:rPr>
              <a:t>: </a:t>
            </a:r>
            <a:r>
              <a:rPr lang="en-US" dirty="0"/>
              <a:t>any </a:t>
            </a:r>
            <a:r>
              <a:rPr lang="en-US" b="1" dirty="0">
                <a:solidFill>
                  <a:srgbClr val="007367"/>
                </a:solidFill>
              </a:rPr>
              <a:t>electronic application and/or device that enables direct entry of source data </a:t>
            </a:r>
            <a:r>
              <a:rPr lang="en-US" dirty="0"/>
              <a:t>and to </a:t>
            </a:r>
            <a:r>
              <a:rPr lang="en-US" b="1" dirty="0">
                <a:solidFill>
                  <a:srgbClr val="007367"/>
                </a:solidFill>
              </a:rPr>
              <a:t>directly identify some of these data as CRF data</a:t>
            </a:r>
            <a:r>
              <a:rPr lang="en-US" dirty="0"/>
              <a:t>, for clinical trial purposes at the point of care by investigator site staff, for example through an electronic tablet </a:t>
            </a:r>
          </a:p>
          <a:p>
            <a:pPr marL="342900" indent="-342900">
              <a:spcBef>
                <a:spcPts val="600"/>
              </a:spcBef>
              <a:spcAft>
                <a:spcPts val="600"/>
              </a:spcAft>
              <a:buFont typeface="Arial" panose="020B0604020202020204" pitchFamily="34" charset="0"/>
              <a:buChar char="•"/>
            </a:pPr>
            <a:r>
              <a:rPr lang="en-US" dirty="0"/>
              <a:t>The proposed eSource DDC concept implies that </a:t>
            </a:r>
            <a:r>
              <a:rPr lang="en-US" b="1" dirty="0">
                <a:solidFill>
                  <a:srgbClr val="007367"/>
                </a:solidFill>
              </a:rPr>
              <a:t>source data is primarily no longer captured in the document management system of the investigator/institution</a:t>
            </a:r>
          </a:p>
          <a:p>
            <a:pPr marL="342900" indent="-342900">
              <a:spcBef>
                <a:spcPts val="600"/>
              </a:spcBef>
              <a:spcAft>
                <a:spcPts val="600"/>
              </a:spcAft>
              <a:buFont typeface="Arial" panose="020B0604020202020204" pitchFamily="34" charset="0"/>
              <a:buChar char="•"/>
            </a:pPr>
            <a:r>
              <a:rPr lang="en-US" dirty="0"/>
              <a:t>Opinion based only on proposal submitted by applicant and not on other solutions and settings, such as direct data input from mobile telephones </a:t>
            </a:r>
            <a:endParaRPr lang="de-DE" dirty="0"/>
          </a:p>
          <a:p>
            <a:pPr>
              <a:spcAft>
                <a:spcPts val="600"/>
              </a:spcAft>
            </a:pPr>
            <a:endParaRPr lang="de-DE" dirty="0"/>
          </a:p>
          <a:p>
            <a:pPr>
              <a:spcAft>
                <a:spcPts val="600"/>
              </a:spcAft>
            </a:pPr>
            <a:endParaRPr lang="de-DE" dirty="0"/>
          </a:p>
        </p:txBody>
      </p:sp>
      <p:sp>
        <p:nvSpPr>
          <p:cNvPr id="3" name="Titel 2"/>
          <p:cNvSpPr>
            <a:spLocks noGrp="1"/>
          </p:cNvSpPr>
          <p:nvPr>
            <p:ph type="title"/>
          </p:nvPr>
        </p:nvSpPr>
        <p:spPr/>
        <p:txBody>
          <a:bodyPr/>
          <a:lstStyle/>
          <a:p>
            <a:r>
              <a:rPr lang="de-DE" dirty="0">
                <a:solidFill>
                  <a:prstClr val="black"/>
                </a:solidFill>
              </a:rPr>
              <a:t>Opinion on eSource DDC</a:t>
            </a:r>
            <a:br>
              <a:rPr lang="en-US" dirty="0">
                <a:solidFill>
                  <a:srgbClr val="890D48"/>
                </a:solidFill>
              </a:rPr>
            </a:br>
            <a:r>
              <a:rPr lang="en-US" dirty="0">
                <a:solidFill>
                  <a:srgbClr val="FF7000"/>
                </a:solidFill>
              </a:rPr>
              <a:t>Background Information</a:t>
            </a:r>
            <a:endParaRPr lang="de-DE" dirty="0"/>
          </a:p>
        </p:txBody>
      </p:sp>
      <p:pic>
        <p:nvPicPr>
          <p:cNvPr id="4" name="Grafik 3"/>
          <p:cNvPicPr>
            <a:picLocks noChangeAspect="1"/>
          </p:cNvPicPr>
          <p:nvPr/>
        </p:nvPicPr>
        <p:blipFill>
          <a:blip r:embed="rId2"/>
          <a:stretch>
            <a:fillRect/>
          </a:stretch>
        </p:blipFill>
        <p:spPr>
          <a:xfrm>
            <a:off x="9120336" y="1652400"/>
            <a:ext cx="2694666" cy="3712786"/>
          </a:xfrm>
          <a:prstGeom prst="rect">
            <a:avLst/>
          </a:prstGeom>
        </p:spPr>
      </p:pic>
      <p:sp>
        <p:nvSpPr>
          <p:cNvPr id="6" name="Rechteck 5"/>
          <p:cNvSpPr/>
          <p:nvPr/>
        </p:nvSpPr>
        <p:spPr>
          <a:xfrm>
            <a:off x="8832304" y="5365186"/>
            <a:ext cx="3240360" cy="451406"/>
          </a:xfrm>
          <a:prstGeom prst="rect">
            <a:avLst/>
          </a:prstGeom>
        </p:spPr>
        <p:txBody>
          <a:bodyPr wrap="square">
            <a:spAutoFit/>
          </a:bodyPr>
          <a:lstStyle/>
          <a:p>
            <a:pPr lvl="0" fontAlgn="b">
              <a:lnSpc>
                <a:spcPts val="1440"/>
              </a:lnSpc>
            </a:pPr>
            <a:r>
              <a:rPr lang="de-DE" sz="800" dirty="0">
                <a:solidFill>
                  <a:prstClr val="black"/>
                </a:solidFill>
                <a:latin typeface="Calibri" panose="020F0502020204030204" pitchFamily="34" charset="0"/>
                <a:cs typeface="Calibri" panose="020F0502020204030204" pitchFamily="34" charset="0"/>
                <a:hlinkClick r:id="rId3"/>
              </a:rPr>
              <a:t>https://www.ema.europa.eu/en/documents/regulatory-procedural-guideline/qualification-opinion-esource-direct-data-capture-ddc_en.pdf</a:t>
            </a:r>
            <a:endParaRPr lang="de-DE" sz="8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4221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000" y="464400"/>
            <a:ext cx="11221200" cy="1188000"/>
          </a:xfrm>
        </p:spPr>
        <p:txBody>
          <a:bodyPr/>
          <a:lstStyle/>
          <a:p>
            <a:r>
              <a:rPr lang="de-DE" dirty="0"/>
              <a:t>Table of Contents</a:t>
            </a:r>
            <a:br>
              <a:rPr lang="de-DE" dirty="0"/>
            </a:br>
            <a:endParaRPr lang="de-DE" dirty="0"/>
          </a:p>
        </p:txBody>
      </p:sp>
      <p:sp>
        <p:nvSpPr>
          <p:cNvPr id="27" name="Textplatzhalter 26"/>
          <p:cNvSpPr>
            <a:spLocks noGrp="1"/>
          </p:cNvSpPr>
          <p:nvPr>
            <p:ph type="body" sz="quarter" idx="12"/>
          </p:nvPr>
        </p:nvSpPr>
        <p:spPr>
          <a:xfrm>
            <a:off x="491107" y="1268760"/>
            <a:ext cx="11221200" cy="4608512"/>
          </a:xfrm>
        </p:spPr>
        <p:txBody>
          <a:bodyPr/>
          <a:lstStyle/>
          <a:p>
            <a:pPr marL="223200" indent="-234000" defTabSz="1440000">
              <a:spcAft>
                <a:spcPts val="600"/>
              </a:spcAft>
              <a:buFont typeface="+mj-lt"/>
              <a:buAutoNum type="arabicPeriod"/>
            </a:pPr>
            <a:r>
              <a:rPr lang="de-DE" dirty="0"/>
              <a:t>ICH GCP Principles &amp; Glossary</a:t>
            </a:r>
          </a:p>
          <a:p>
            <a:pPr marL="223200" indent="-234000" defTabSz="1440000">
              <a:spcAft>
                <a:spcPts val="600"/>
              </a:spcAft>
              <a:buFont typeface="+mj-lt"/>
              <a:buAutoNum type="arabicPeriod"/>
            </a:pPr>
            <a:r>
              <a:rPr lang="de-DE" dirty="0"/>
              <a:t>Electronic Source (=eSource) Categories</a:t>
            </a:r>
          </a:p>
          <a:p>
            <a:pPr marL="223200" indent="-234000" defTabSz="1440000">
              <a:spcAft>
                <a:spcPts val="600"/>
              </a:spcAft>
              <a:buFont typeface="+mj-lt"/>
              <a:buAutoNum type="arabicPeriod"/>
            </a:pPr>
            <a:r>
              <a:rPr lang="en-US" dirty="0"/>
              <a:t>Trial Participant-Related Source Data</a:t>
            </a:r>
          </a:p>
          <a:p>
            <a:pPr marL="594900" lvl="1" indent="-342900">
              <a:spcAft>
                <a:spcPts val="600"/>
              </a:spcAft>
              <a:buFont typeface="Arial" panose="020B0604020202020204" pitchFamily="34" charset="0"/>
              <a:buChar char="•"/>
            </a:pPr>
            <a:r>
              <a:rPr lang="de-DE" dirty="0"/>
              <a:t>Content &amp; Timelines</a:t>
            </a:r>
          </a:p>
          <a:p>
            <a:pPr marL="594900" lvl="2" indent="-342900">
              <a:spcAft>
                <a:spcPts val="600"/>
              </a:spcAft>
              <a:buFont typeface="Arial" panose="020B0604020202020204" pitchFamily="34" charset="0"/>
              <a:buChar char="•"/>
            </a:pPr>
            <a:r>
              <a:rPr lang="de-DE" dirty="0"/>
              <a:t>Integrity </a:t>
            </a:r>
          </a:p>
          <a:p>
            <a:pPr marL="594900" lvl="1" indent="-342900">
              <a:spcAft>
                <a:spcPts val="600"/>
              </a:spcAft>
              <a:buFont typeface="Arial" panose="020B0604020202020204" pitchFamily="34" charset="0"/>
              <a:buChar char="•"/>
            </a:pPr>
            <a:r>
              <a:rPr lang="de-DE" dirty="0"/>
              <a:t>Verifiability</a:t>
            </a:r>
          </a:p>
          <a:p>
            <a:pPr marL="594900" lvl="1" indent="-342900">
              <a:spcAft>
                <a:spcPts val="600"/>
              </a:spcAft>
              <a:buFont typeface="Arial" panose="020B0604020202020204" pitchFamily="34" charset="0"/>
              <a:buChar char="•"/>
            </a:pPr>
            <a:r>
              <a:rPr lang="de-DE" dirty="0"/>
              <a:t>Investigator Control</a:t>
            </a:r>
          </a:p>
          <a:p>
            <a:pPr marL="594900" lvl="1" indent="-342900">
              <a:spcAft>
                <a:spcPts val="600"/>
              </a:spcAft>
              <a:buFont typeface="Arial" panose="020B0604020202020204" pitchFamily="34" charset="0"/>
              <a:buChar char="•"/>
            </a:pPr>
            <a:r>
              <a:rPr lang="de-DE" dirty="0"/>
              <a:t>Location </a:t>
            </a:r>
          </a:p>
          <a:p>
            <a:pPr marL="223200" indent="-234000" defTabSz="1440000">
              <a:spcAft>
                <a:spcPts val="600"/>
              </a:spcAft>
              <a:buFont typeface="+mj-lt"/>
              <a:buAutoNum type="arabicPeriod"/>
            </a:pPr>
            <a:r>
              <a:rPr lang="de-DE" dirty="0"/>
              <a:t>EMA Qualification Opinion eSource</a:t>
            </a:r>
          </a:p>
          <a:p>
            <a:pPr marL="223200" indent="-234000" defTabSz="1440000">
              <a:spcAft>
                <a:spcPts val="600"/>
              </a:spcAft>
              <a:buFont typeface="+mj-lt"/>
              <a:buAutoNum type="arabicPeriod"/>
            </a:pPr>
            <a:r>
              <a:rPr lang="de-DE" dirty="0"/>
              <a:t>eGuidance</a:t>
            </a:r>
          </a:p>
          <a:p>
            <a:pPr marL="223200" indent="-234000" defTabSz="1440000">
              <a:spcAft>
                <a:spcPts val="600"/>
              </a:spcAft>
              <a:buFont typeface="+mj-lt"/>
              <a:buAutoNum type="arabicPeriod"/>
            </a:pPr>
            <a:r>
              <a:rPr lang="de-DE" dirty="0"/>
              <a:t>Further Readings</a:t>
            </a:r>
          </a:p>
          <a:p>
            <a:pPr marL="223200" indent="-234000" defTabSz="1440000">
              <a:spcAft>
                <a:spcPts val="600"/>
              </a:spcAft>
              <a:buFont typeface="+mj-lt"/>
              <a:buAutoNum type="arabicPeriod"/>
            </a:pPr>
            <a:endParaRPr lang="de-DE" dirty="0"/>
          </a:p>
          <a:p>
            <a:pPr>
              <a:spcAft>
                <a:spcPts val="600"/>
              </a:spcAft>
            </a:pPr>
            <a:endParaRPr lang="de-DE" dirty="0"/>
          </a:p>
        </p:txBody>
      </p:sp>
    </p:spTree>
    <p:extLst>
      <p:ext uri="{BB962C8B-B14F-4D97-AF65-F5344CB8AC3E}">
        <p14:creationId xmlns:p14="http://schemas.microsoft.com/office/powerpoint/2010/main" val="186332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pPr marL="342900" indent="-342900">
              <a:spcAft>
                <a:spcPts val="600"/>
              </a:spcAft>
              <a:buClr>
                <a:schemeClr val="tx1"/>
              </a:buClr>
              <a:buSzPct val="100000"/>
              <a:buFont typeface="BundesSerif Office" panose="02050002050300000203" pitchFamily="18" charset="0"/>
              <a:buChar char="•"/>
            </a:pPr>
            <a:r>
              <a:rPr lang="en-US" b="1" dirty="0">
                <a:solidFill>
                  <a:srgbClr val="007367"/>
                </a:solidFill>
                <a:latin typeface="+mn-lt"/>
              </a:rPr>
              <a:t>Elimination of manual transcription </a:t>
            </a:r>
            <a:r>
              <a:rPr lang="en-US" dirty="0">
                <a:latin typeface="+mn-lt"/>
              </a:rPr>
              <a:t>from paper-based source data to EDCs (e.g. eCRF) and medical records resulting in decreased workload for investigators/institutions and </a:t>
            </a:r>
            <a:r>
              <a:rPr lang="en-US" b="1" dirty="0">
                <a:solidFill>
                  <a:srgbClr val="007367"/>
                </a:solidFill>
                <a:latin typeface="+mn-lt"/>
              </a:rPr>
              <a:t>avoidance of transcription errors</a:t>
            </a:r>
            <a:r>
              <a:rPr lang="en-US" dirty="0">
                <a:latin typeface="+mn-lt"/>
              </a:rPr>
              <a:t>, i.e. increased data quality</a:t>
            </a:r>
          </a:p>
          <a:p>
            <a:pPr marL="342900" indent="-342900">
              <a:spcAft>
                <a:spcPts val="600"/>
              </a:spcAft>
              <a:buFont typeface="Arial" panose="020B0604020202020204" pitchFamily="34" charset="0"/>
              <a:buChar char="•"/>
            </a:pPr>
            <a:r>
              <a:rPr lang="en-US" dirty="0">
                <a:latin typeface="+mn-lt"/>
              </a:rPr>
              <a:t>The proposed eSource DDC tool enables investigators/institutions to print certified copies of their eSource for paper filing or to upload an electronic certified copy of the source into an electronic medical record (EMR)</a:t>
            </a:r>
          </a:p>
          <a:p>
            <a:pPr marL="342900" indent="-342900">
              <a:spcAft>
                <a:spcPts val="600"/>
              </a:spcAft>
              <a:buFont typeface="Arial" panose="020B0604020202020204" pitchFamily="34" charset="0"/>
              <a:buChar char="•"/>
            </a:pPr>
            <a:r>
              <a:rPr lang="en-US" dirty="0">
                <a:latin typeface="+mn-lt"/>
              </a:rPr>
              <a:t>Increased </a:t>
            </a:r>
            <a:r>
              <a:rPr lang="en-US" b="1" dirty="0">
                <a:solidFill>
                  <a:srgbClr val="007367"/>
                </a:solidFill>
                <a:latin typeface="+mn-lt"/>
              </a:rPr>
              <a:t>potential for centralized monitoring</a:t>
            </a:r>
          </a:p>
          <a:p>
            <a:pPr marL="342900" indent="-342900">
              <a:spcAft>
                <a:spcPts val="600"/>
              </a:spcAft>
              <a:buFont typeface="Arial" panose="020B0604020202020204" pitchFamily="34" charset="0"/>
              <a:buChar char="•"/>
            </a:pPr>
            <a:r>
              <a:rPr lang="en-US" dirty="0">
                <a:latin typeface="+mn-lt"/>
              </a:rPr>
              <a:t>A </a:t>
            </a:r>
            <a:r>
              <a:rPr lang="en-US" b="1" dirty="0">
                <a:solidFill>
                  <a:srgbClr val="007367"/>
                </a:solidFill>
                <a:latin typeface="+mn-lt"/>
              </a:rPr>
              <a:t>more targeted on-site monitoring approach</a:t>
            </a:r>
          </a:p>
          <a:p>
            <a:pPr>
              <a:spcAft>
                <a:spcPts val="600"/>
              </a:spcAft>
            </a:pPr>
            <a:endParaRPr lang="en-US" dirty="0">
              <a:latin typeface="+mn-lt"/>
            </a:endParaRPr>
          </a:p>
          <a:p>
            <a:pPr>
              <a:spcAft>
                <a:spcPts val="600"/>
              </a:spcAft>
              <a:buFont typeface="Wingdings" panose="05000000000000000000" pitchFamily="2" charset="2"/>
              <a:buChar char="Ø"/>
            </a:pPr>
            <a:endParaRPr lang="en-US" dirty="0">
              <a:latin typeface="+mn-lt"/>
            </a:endParaRPr>
          </a:p>
          <a:p>
            <a:pPr>
              <a:spcAft>
                <a:spcPts val="600"/>
              </a:spcAft>
              <a:buFont typeface="Wingdings" panose="05000000000000000000" pitchFamily="2" charset="2"/>
              <a:buChar char="Ø"/>
            </a:pPr>
            <a:endParaRPr lang="en-US" dirty="0">
              <a:latin typeface="+mn-lt"/>
            </a:endParaRPr>
          </a:p>
          <a:p>
            <a:pPr>
              <a:spcAft>
                <a:spcPts val="600"/>
              </a:spcAft>
              <a:buFont typeface="Wingdings" panose="05000000000000000000" pitchFamily="2" charset="2"/>
              <a:buChar char="Ø"/>
            </a:pPr>
            <a:endParaRPr lang="en-US" dirty="0">
              <a:latin typeface="+mn-lt"/>
            </a:endParaRPr>
          </a:p>
          <a:p>
            <a:pPr>
              <a:spcAft>
                <a:spcPts val="600"/>
              </a:spcAft>
            </a:pPr>
            <a:endParaRPr lang="de-DE" dirty="0">
              <a:latin typeface="+mn-lt"/>
            </a:endParaRPr>
          </a:p>
        </p:txBody>
      </p:sp>
      <p:sp>
        <p:nvSpPr>
          <p:cNvPr id="3" name="Titel 2"/>
          <p:cNvSpPr>
            <a:spLocks noGrp="1"/>
          </p:cNvSpPr>
          <p:nvPr>
            <p:ph type="title"/>
          </p:nvPr>
        </p:nvSpPr>
        <p:spPr/>
        <p:txBody>
          <a:bodyPr/>
          <a:lstStyle/>
          <a:p>
            <a:r>
              <a:rPr lang="de-DE" dirty="0">
                <a:solidFill>
                  <a:prstClr val="black"/>
                </a:solidFill>
              </a:rPr>
              <a:t>Opinion on eSource DDC</a:t>
            </a:r>
            <a:br>
              <a:rPr lang="en-US" dirty="0">
                <a:solidFill>
                  <a:srgbClr val="890D48"/>
                </a:solidFill>
              </a:rPr>
            </a:br>
            <a:r>
              <a:rPr lang="en-US" dirty="0">
                <a:solidFill>
                  <a:srgbClr val="FF7000"/>
                </a:solidFill>
              </a:rPr>
              <a:t>Presumed Benefits of eSource DDC </a:t>
            </a:r>
            <a:endParaRPr lang="de-DE" dirty="0">
              <a:solidFill>
                <a:srgbClr val="FF7000"/>
              </a:solidFill>
            </a:endParaRPr>
          </a:p>
        </p:txBody>
      </p:sp>
    </p:spTree>
    <p:extLst>
      <p:ext uri="{BB962C8B-B14F-4D97-AF65-F5344CB8AC3E}">
        <p14:creationId xmlns:p14="http://schemas.microsoft.com/office/powerpoint/2010/main" val="340069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pPr marL="342900" indent="-342900">
              <a:spcAft>
                <a:spcPts val="600"/>
              </a:spcAft>
              <a:buFont typeface="Wingdings" panose="05000000000000000000" pitchFamily="2" charset="2"/>
              <a:buChar char="Ø"/>
            </a:pPr>
            <a:r>
              <a:rPr lang="en-US" dirty="0">
                <a:latin typeface="+mn-lt"/>
              </a:rPr>
              <a:t>eSource systems </a:t>
            </a:r>
            <a:r>
              <a:rPr lang="en-US" b="1" dirty="0">
                <a:solidFill>
                  <a:srgbClr val="007367"/>
                </a:solidFill>
                <a:latin typeface="+mn-lt"/>
              </a:rPr>
              <a:t>should be sufficiently user friendly </a:t>
            </a:r>
            <a:r>
              <a:rPr lang="en-US" dirty="0">
                <a:latin typeface="+mn-lt"/>
              </a:rPr>
              <a:t>to avoid the need for too much training of the investigator site staff, especially in view of the potential emergence of multiple eSource systems </a:t>
            </a:r>
          </a:p>
          <a:p>
            <a:pPr marL="342900" indent="-342900">
              <a:spcAft>
                <a:spcPts val="600"/>
              </a:spcAft>
              <a:buFont typeface="Wingdings" panose="05000000000000000000" pitchFamily="2" charset="2"/>
              <a:buChar char="Ø"/>
            </a:pPr>
            <a:r>
              <a:rPr lang="en-US" dirty="0">
                <a:latin typeface="+mn-lt"/>
              </a:rPr>
              <a:t>An </a:t>
            </a:r>
            <a:r>
              <a:rPr lang="en-US" b="1" dirty="0">
                <a:solidFill>
                  <a:srgbClr val="007367"/>
                </a:solidFill>
                <a:latin typeface="+mn-lt"/>
              </a:rPr>
              <a:t>increased workload for the investigator site staff’s must be avoided </a:t>
            </a:r>
          </a:p>
          <a:p>
            <a:pPr marL="342900" indent="-342900">
              <a:spcAft>
                <a:spcPts val="600"/>
              </a:spcAft>
              <a:buFont typeface="Wingdings" panose="05000000000000000000" pitchFamily="2" charset="2"/>
              <a:buChar char="Ø"/>
            </a:pPr>
            <a:r>
              <a:rPr lang="en-US" dirty="0">
                <a:latin typeface="+mn-lt"/>
              </a:rPr>
              <a:t>eSource systems should</a:t>
            </a:r>
            <a:r>
              <a:rPr lang="en-US" dirty="0">
                <a:solidFill>
                  <a:srgbClr val="007367"/>
                </a:solidFill>
                <a:latin typeface="+mn-lt"/>
              </a:rPr>
              <a:t> </a:t>
            </a:r>
            <a:r>
              <a:rPr lang="en-US" b="1" dirty="0">
                <a:solidFill>
                  <a:srgbClr val="007367"/>
                </a:solidFill>
                <a:latin typeface="+mn-lt"/>
              </a:rPr>
              <a:t>not negatively impact on the interaction between the investigator and the patient</a:t>
            </a:r>
            <a:r>
              <a:rPr lang="en-US" dirty="0">
                <a:latin typeface="+mn-lt"/>
              </a:rPr>
              <a:t>, e.g. by ensuring that the use of an eSource tool is not limited to capture data only but enabling capturing of free text as well </a:t>
            </a:r>
          </a:p>
          <a:p>
            <a:pPr marL="342900" indent="-342900">
              <a:spcAft>
                <a:spcPts val="600"/>
              </a:spcAft>
              <a:buFont typeface="Wingdings" panose="05000000000000000000" pitchFamily="2" charset="2"/>
              <a:buChar char="Ø"/>
            </a:pPr>
            <a:r>
              <a:rPr lang="en-US" dirty="0">
                <a:latin typeface="+mn-lt"/>
              </a:rPr>
              <a:t>Clinical information should be recorded </a:t>
            </a:r>
            <a:r>
              <a:rPr lang="en-US" b="1" dirty="0">
                <a:solidFill>
                  <a:srgbClr val="007367"/>
                </a:solidFill>
                <a:latin typeface="+mn-lt"/>
              </a:rPr>
              <a:t>in line with the current practice at the investigator site</a:t>
            </a:r>
          </a:p>
          <a:p>
            <a:pPr marL="342900" indent="-342900">
              <a:spcAft>
                <a:spcPts val="600"/>
              </a:spcAft>
              <a:buFont typeface="Wingdings" panose="05000000000000000000" pitchFamily="2" charset="2"/>
              <a:buChar char="Ø"/>
            </a:pPr>
            <a:r>
              <a:rPr lang="en-US" dirty="0">
                <a:latin typeface="+mn-lt"/>
              </a:rPr>
              <a:t>Collected information and </a:t>
            </a:r>
            <a:r>
              <a:rPr lang="en-US" b="1" dirty="0">
                <a:solidFill>
                  <a:srgbClr val="007367"/>
                </a:solidFill>
                <a:latin typeface="+mn-lt"/>
              </a:rPr>
              <a:t>data is to be mirrored in the patients’ medical records </a:t>
            </a:r>
            <a:r>
              <a:rPr lang="en-US" dirty="0">
                <a:latin typeface="+mn-lt"/>
              </a:rPr>
              <a:t>to minimize a duplicated collection effort and documentation as well as to avoid divergent information and data in both places</a:t>
            </a:r>
          </a:p>
          <a:p>
            <a:pPr>
              <a:spcAft>
                <a:spcPts val="600"/>
              </a:spcAft>
            </a:pPr>
            <a:endParaRPr lang="en-US" dirty="0">
              <a:latin typeface="+mn-lt"/>
            </a:endParaRPr>
          </a:p>
          <a:p>
            <a:pPr>
              <a:spcAft>
                <a:spcPts val="600"/>
              </a:spcAft>
            </a:pPr>
            <a:endParaRPr lang="en-US" dirty="0">
              <a:latin typeface="+mn-lt"/>
            </a:endParaRPr>
          </a:p>
          <a:p>
            <a:pPr>
              <a:spcAft>
                <a:spcPts val="600"/>
              </a:spcAft>
            </a:pPr>
            <a:endParaRPr lang="de-DE" dirty="0">
              <a:latin typeface="+mn-lt"/>
            </a:endParaRPr>
          </a:p>
        </p:txBody>
      </p:sp>
      <p:sp>
        <p:nvSpPr>
          <p:cNvPr id="3" name="Titel 2"/>
          <p:cNvSpPr>
            <a:spLocks noGrp="1"/>
          </p:cNvSpPr>
          <p:nvPr>
            <p:ph type="title"/>
          </p:nvPr>
        </p:nvSpPr>
        <p:spPr/>
        <p:txBody>
          <a:bodyPr/>
          <a:lstStyle/>
          <a:p>
            <a:r>
              <a:rPr lang="en-US" dirty="0">
                <a:latin typeface="+mj-lt"/>
              </a:rPr>
              <a:t>Requirements for Use of an eSource DDC (1/6)</a:t>
            </a:r>
            <a:br>
              <a:rPr lang="en-US" dirty="0">
                <a:latin typeface="+mj-lt"/>
              </a:rPr>
            </a:br>
            <a:r>
              <a:rPr lang="en-US" dirty="0">
                <a:solidFill>
                  <a:srgbClr val="FF7000"/>
                </a:solidFill>
                <a:latin typeface="+mj-lt"/>
              </a:rPr>
              <a:t>Investigator Site Impact</a:t>
            </a:r>
            <a:endParaRPr lang="de-DE" dirty="0">
              <a:solidFill>
                <a:srgbClr val="FF7000"/>
              </a:solidFill>
              <a:latin typeface="+mj-lt"/>
            </a:endParaRPr>
          </a:p>
        </p:txBody>
      </p:sp>
    </p:spTree>
    <p:extLst>
      <p:ext uri="{BB962C8B-B14F-4D97-AF65-F5344CB8AC3E}">
        <p14:creationId xmlns:p14="http://schemas.microsoft.com/office/powerpoint/2010/main" val="4115358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pPr marL="342900" indent="-342900">
              <a:spcAft>
                <a:spcPts val="600"/>
              </a:spcAft>
              <a:buFont typeface="Wingdings" panose="05000000000000000000" pitchFamily="2" charset="2"/>
              <a:buChar char="Ø"/>
            </a:pPr>
            <a:r>
              <a:rPr lang="en-US" dirty="0"/>
              <a:t>eSource DDC systems should be customized in line with legal requirements (e.g. </a:t>
            </a:r>
            <a:r>
              <a:rPr lang="en-US" b="1" dirty="0">
                <a:solidFill>
                  <a:srgbClr val="007367"/>
                </a:solidFill>
              </a:rPr>
              <a:t>General Data Protection Regulation</a:t>
            </a:r>
            <a:r>
              <a:rPr lang="en-US" dirty="0"/>
              <a:t> (GDPR)) and ICH E6 as well as </a:t>
            </a:r>
            <a:r>
              <a:rPr lang="en-US" b="1" dirty="0">
                <a:solidFill>
                  <a:srgbClr val="007367"/>
                </a:solidFill>
              </a:rPr>
              <a:t>validated, tested for user acceptability, secure and properly maintained</a:t>
            </a:r>
            <a:r>
              <a:rPr lang="en-US" dirty="0"/>
              <a:t> </a:t>
            </a:r>
          </a:p>
          <a:p>
            <a:pPr marL="342900" indent="-342900">
              <a:spcAft>
                <a:spcPts val="600"/>
              </a:spcAft>
              <a:buClr>
                <a:schemeClr val="tx1"/>
              </a:buClr>
              <a:buFont typeface="Wingdings" panose="05000000000000000000" pitchFamily="2" charset="2"/>
              <a:buChar char="Ø"/>
            </a:pPr>
            <a:r>
              <a:rPr lang="de-DE" b="1" dirty="0" err="1">
                <a:solidFill>
                  <a:srgbClr val="007367"/>
                </a:solidFill>
              </a:rPr>
              <a:t>Benefit</a:t>
            </a:r>
            <a:r>
              <a:rPr lang="de-DE" b="1" dirty="0">
                <a:solidFill>
                  <a:srgbClr val="007367"/>
                </a:solidFill>
              </a:rPr>
              <a:t>/</a:t>
            </a:r>
            <a:r>
              <a:rPr lang="de-DE" b="1" dirty="0" err="1">
                <a:solidFill>
                  <a:srgbClr val="007367"/>
                </a:solidFill>
              </a:rPr>
              <a:t>risk</a:t>
            </a:r>
            <a:r>
              <a:rPr lang="de-DE" b="1" dirty="0">
                <a:solidFill>
                  <a:srgbClr val="007367"/>
                </a:solidFill>
              </a:rPr>
              <a:t> evaluation </a:t>
            </a:r>
            <a:r>
              <a:rPr lang="de-DE" dirty="0"/>
              <a:t>to identify </a:t>
            </a:r>
            <a:r>
              <a:rPr lang="en-US" dirty="0"/>
              <a:t>negative impact on quality, traceability and accountability of data collected mainly for the purpose of the clinical trial and for data that will also be a regular part of the medical record of the patient </a:t>
            </a:r>
          </a:p>
          <a:p>
            <a:pPr marL="342900" indent="-342900">
              <a:spcAft>
                <a:spcPts val="600"/>
              </a:spcAft>
              <a:buFont typeface="Wingdings" panose="05000000000000000000" pitchFamily="2" charset="2"/>
              <a:buChar char="Ø"/>
            </a:pPr>
            <a:r>
              <a:rPr lang="en-US" dirty="0"/>
              <a:t>The system </a:t>
            </a:r>
            <a:r>
              <a:rPr lang="en-US" b="1" dirty="0">
                <a:solidFill>
                  <a:srgbClr val="007367"/>
                </a:solidFill>
              </a:rPr>
              <a:t>may be the original point of recording specified information, if </a:t>
            </a:r>
            <a:r>
              <a:rPr lang="en-US" dirty="0"/>
              <a:t>such direct data entry is </a:t>
            </a:r>
            <a:r>
              <a:rPr lang="en-US" b="1" dirty="0">
                <a:solidFill>
                  <a:srgbClr val="007367"/>
                </a:solidFill>
              </a:rPr>
              <a:t>specified  in the protocol</a:t>
            </a:r>
          </a:p>
          <a:p>
            <a:pPr marL="342900" indent="-342900">
              <a:spcAft>
                <a:spcPts val="600"/>
              </a:spcAft>
              <a:buClr>
                <a:schemeClr val="tx1"/>
              </a:buClr>
              <a:buFont typeface="Wingdings" panose="05000000000000000000" pitchFamily="2" charset="2"/>
              <a:buChar char="Ø"/>
            </a:pPr>
            <a:r>
              <a:rPr lang="en-US" b="1" dirty="0">
                <a:solidFill>
                  <a:srgbClr val="007367"/>
                </a:solidFill>
              </a:rPr>
              <a:t>The system must not impoverish clinical care</a:t>
            </a:r>
            <a:r>
              <a:rPr lang="en-US" b="1" dirty="0"/>
              <a:t> </a:t>
            </a:r>
            <a:r>
              <a:rPr lang="en-US" dirty="0"/>
              <a:t>by depleting the medical records or limiting the capability to record, maintain and trace non-protocol-mandated information </a:t>
            </a:r>
            <a:br>
              <a:rPr lang="en-US" dirty="0"/>
            </a:br>
            <a:r>
              <a:rPr lang="en-US" dirty="0"/>
              <a:t>(in terms of completeness of data and ease of accessibility)</a:t>
            </a:r>
          </a:p>
        </p:txBody>
      </p:sp>
      <p:sp>
        <p:nvSpPr>
          <p:cNvPr id="3" name="Titel 2"/>
          <p:cNvSpPr>
            <a:spLocks noGrp="1"/>
          </p:cNvSpPr>
          <p:nvPr>
            <p:ph type="title"/>
          </p:nvPr>
        </p:nvSpPr>
        <p:spPr/>
        <p:txBody>
          <a:bodyPr/>
          <a:lstStyle/>
          <a:p>
            <a:r>
              <a:rPr lang="en-US" dirty="0"/>
              <a:t>Requirements for Use of an eSource DDC (2/6)</a:t>
            </a:r>
            <a:br>
              <a:rPr lang="en-US" dirty="0"/>
            </a:br>
            <a:r>
              <a:rPr lang="en-US" dirty="0">
                <a:solidFill>
                  <a:srgbClr val="FF7000"/>
                </a:solidFill>
              </a:rPr>
              <a:t>Quality Management</a:t>
            </a:r>
            <a:endParaRPr lang="de-DE" dirty="0">
              <a:solidFill>
                <a:srgbClr val="FF7000"/>
              </a:solidFill>
            </a:endParaRPr>
          </a:p>
        </p:txBody>
      </p:sp>
    </p:spTree>
    <p:extLst>
      <p:ext uri="{BB962C8B-B14F-4D97-AF65-F5344CB8AC3E}">
        <p14:creationId xmlns:p14="http://schemas.microsoft.com/office/powerpoint/2010/main" val="3267471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pPr marL="342000" indent="-342000">
              <a:spcAft>
                <a:spcPts val="600"/>
              </a:spcAft>
              <a:buFont typeface="Wingdings" panose="05000000000000000000" pitchFamily="2" charset="2"/>
              <a:buChar char="Ø"/>
            </a:pPr>
            <a:r>
              <a:rPr lang="en-US" dirty="0">
                <a:latin typeface="+mn-lt"/>
              </a:rPr>
              <a:t>The</a:t>
            </a:r>
            <a:r>
              <a:rPr lang="en-US" dirty="0">
                <a:solidFill>
                  <a:srgbClr val="007367"/>
                </a:solidFill>
                <a:latin typeface="+mn-lt"/>
              </a:rPr>
              <a:t> </a:t>
            </a:r>
            <a:r>
              <a:rPr lang="en-US" b="1" dirty="0">
                <a:solidFill>
                  <a:srgbClr val="007367"/>
                </a:solidFill>
                <a:latin typeface="+mn-lt"/>
              </a:rPr>
              <a:t>supplier </a:t>
            </a:r>
            <a:r>
              <a:rPr lang="en-US" dirty="0">
                <a:latin typeface="+mn-lt"/>
              </a:rPr>
              <a:t>of the eSource system </a:t>
            </a:r>
            <a:r>
              <a:rPr lang="en-US" b="1" dirty="0">
                <a:solidFill>
                  <a:srgbClr val="007367"/>
                </a:solidFill>
                <a:latin typeface="+mn-lt"/>
              </a:rPr>
              <a:t>and the sponsor must guarantee </a:t>
            </a:r>
            <a:r>
              <a:rPr lang="en-US" dirty="0">
                <a:latin typeface="+mn-lt"/>
              </a:rPr>
              <a:t>to the investigator/institution </a:t>
            </a:r>
            <a:r>
              <a:rPr lang="en-US" b="1" dirty="0">
                <a:solidFill>
                  <a:srgbClr val="007367"/>
                </a:solidFill>
                <a:latin typeface="+mn-lt"/>
              </a:rPr>
              <a:t>that this system is GCP compliant.</a:t>
            </a:r>
            <a:r>
              <a:rPr lang="en-US" dirty="0">
                <a:solidFill>
                  <a:srgbClr val="FF7000"/>
                </a:solidFill>
                <a:latin typeface="+mn-lt"/>
              </a:rPr>
              <a:t> </a:t>
            </a:r>
            <a:r>
              <a:rPr lang="en-US" dirty="0">
                <a:latin typeface="+mn-lt"/>
              </a:rPr>
              <a:t>It is the responsibility of the sponsor to ensure that the validation takes place, including trial-specific validation </a:t>
            </a:r>
          </a:p>
          <a:p>
            <a:pPr marL="342000" indent="-342000">
              <a:spcAft>
                <a:spcPts val="600"/>
              </a:spcAft>
              <a:buClr>
                <a:schemeClr val="tx1"/>
              </a:buClr>
              <a:buFont typeface="Wingdings" panose="05000000000000000000" pitchFamily="2" charset="2"/>
              <a:buChar char="Ø"/>
            </a:pPr>
            <a:r>
              <a:rPr lang="en-US" b="1" dirty="0">
                <a:solidFill>
                  <a:srgbClr val="007367"/>
                </a:solidFill>
                <a:latin typeface="+mn-lt"/>
              </a:rPr>
              <a:t>User rights </a:t>
            </a:r>
            <a:r>
              <a:rPr lang="en-US" dirty="0">
                <a:latin typeface="+mn-lt"/>
              </a:rPr>
              <a:t>need to be defined, managed and documented, during the trial and after completion</a:t>
            </a:r>
          </a:p>
          <a:p>
            <a:pPr marL="342000" indent="-342000">
              <a:spcAft>
                <a:spcPts val="600"/>
              </a:spcAft>
              <a:buFont typeface="Wingdings" panose="05000000000000000000" pitchFamily="2" charset="2"/>
              <a:buChar char="Ø"/>
            </a:pPr>
            <a:r>
              <a:rPr lang="en-US" dirty="0">
                <a:latin typeface="+mn-lt"/>
              </a:rPr>
              <a:t>The </a:t>
            </a:r>
            <a:r>
              <a:rPr lang="en-US" b="1" dirty="0">
                <a:solidFill>
                  <a:srgbClr val="007367"/>
                </a:solidFill>
                <a:latin typeface="+mn-lt"/>
              </a:rPr>
              <a:t>sponsor and the system provider must not have remote access to patient-identifying data</a:t>
            </a:r>
          </a:p>
          <a:p>
            <a:pPr marL="342000" indent="-342000">
              <a:spcAft>
                <a:spcPts val="600"/>
              </a:spcAft>
              <a:buFont typeface="Wingdings" panose="05000000000000000000" pitchFamily="2" charset="2"/>
              <a:buChar char="Ø"/>
            </a:pPr>
            <a:r>
              <a:rPr lang="en-US" dirty="0">
                <a:latin typeface="+mn-lt"/>
              </a:rPr>
              <a:t>An </a:t>
            </a:r>
            <a:r>
              <a:rPr lang="en-US" b="1" dirty="0">
                <a:solidFill>
                  <a:srgbClr val="007367"/>
                </a:solidFill>
                <a:latin typeface="+mn-lt"/>
              </a:rPr>
              <a:t>investigator site qualification procedure </a:t>
            </a:r>
            <a:r>
              <a:rPr lang="en-US" dirty="0">
                <a:latin typeface="+mn-lt"/>
              </a:rPr>
              <a:t>should be conducted </a:t>
            </a:r>
            <a:r>
              <a:rPr lang="en-US" b="1" dirty="0">
                <a:solidFill>
                  <a:srgbClr val="007367"/>
                </a:solidFill>
                <a:latin typeface="+mn-lt"/>
              </a:rPr>
              <a:t>before deploying the system</a:t>
            </a:r>
            <a:r>
              <a:rPr lang="en-US" dirty="0">
                <a:solidFill>
                  <a:srgbClr val="FF7000"/>
                </a:solidFill>
                <a:latin typeface="+mn-lt"/>
              </a:rPr>
              <a:t> </a:t>
            </a:r>
            <a:r>
              <a:rPr lang="en-US" dirty="0">
                <a:latin typeface="+mn-lt"/>
              </a:rPr>
              <a:t>in any given site </a:t>
            </a:r>
          </a:p>
          <a:p>
            <a:pPr>
              <a:spcAft>
                <a:spcPts val="600"/>
              </a:spcAft>
            </a:pPr>
            <a:endParaRPr lang="de-DE" dirty="0">
              <a:latin typeface="+mn-lt"/>
            </a:endParaRPr>
          </a:p>
        </p:txBody>
      </p:sp>
      <p:sp>
        <p:nvSpPr>
          <p:cNvPr id="3" name="Titel 2"/>
          <p:cNvSpPr>
            <a:spLocks noGrp="1"/>
          </p:cNvSpPr>
          <p:nvPr>
            <p:ph type="title"/>
          </p:nvPr>
        </p:nvSpPr>
        <p:spPr/>
        <p:txBody>
          <a:bodyPr/>
          <a:lstStyle/>
          <a:p>
            <a:r>
              <a:rPr lang="en-US" dirty="0">
                <a:latin typeface="+mj-lt"/>
              </a:rPr>
              <a:t>Requirements for Use of an eSource DDC (3/6)</a:t>
            </a:r>
            <a:br>
              <a:rPr lang="en-US" dirty="0">
                <a:latin typeface="+mj-lt"/>
              </a:rPr>
            </a:br>
            <a:r>
              <a:rPr lang="en-US" dirty="0">
                <a:solidFill>
                  <a:srgbClr val="FF7000"/>
                </a:solidFill>
                <a:latin typeface="+mj-lt"/>
              </a:rPr>
              <a:t>System Qualification &amp; Sponsor Access</a:t>
            </a:r>
            <a:br>
              <a:rPr lang="de-DE" dirty="0">
                <a:solidFill>
                  <a:srgbClr val="890D48"/>
                </a:solidFill>
                <a:latin typeface="+mj-lt"/>
              </a:rPr>
            </a:br>
            <a:endParaRPr lang="de-DE" dirty="0">
              <a:latin typeface="+mj-lt"/>
            </a:endParaRPr>
          </a:p>
        </p:txBody>
      </p:sp>
    </p:spTree>
    <p:extLst>
      <p:ext uri="{BB962C8B-B14F-4D97-AF65-F5344CB8AC3E}">
        <p14:creationId xmlns:p14="http://schemas.microsoft.com/office/powerpoint/2010/main" val="3853667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pPr marL="342000" indent="-342000">
              <a:spcAft>
                <a:spcPts val="600"/>
              </a:spcAft>
              <a:buClr>
                <a:schemeClr val="tx1"/>
              </a:buClr>
              <a:buFont typeface="Wingdings" panose="05000000000000000000" pitchFamily="2" charset="2"/>
              <a:buChar char="Ø"/>
            </a:pPr>
            <a:r>
              <a:rPr lang="en-US" b="1" dirty="0">
                <a:solidFill>
                  <a:srgbClr val="007367"/>
                </a:solidFill>
              </a:rPr>
              <a:t>Ideally</a:t>
            </a:r>
            <a:r>
              <a:rPr lang="en-US" dirty="0"/>
              <a:t>, the system should allow </a:t>
            </a:r>
            <a:r>
              <a:rPr lang="en-US" b="1" dirty="0">
                <a:solidFill>
                  <a:srgbClr val="007367"/>
                </a:solidFill>
              </a:rPr>
              <a:t>automatic (real-time) transfer </a:t>
            </a:r>
            <a:r>
              <a:rPr lang="en-US" dirty="0"/>
              <a:t>of the captured eSource DDC data </a:t>
            </a:r>
            <a:r>
              <a:rPr lang="en-US" b="1" dirty="0">
                <a:solidFill>
                  <a:srgbClr val="007367"/>
                </a:solidFill>
              </a:rPr>
              <a:t>to the respective sections of the EMR management systems </a:t>
            </a:r>
          </a:p>
          <a:p>
            <a:pPr marL="342000" indent="-342000">
              <a:spcAft>
                <a:spcPts val="600"/>
              </a:spcAft>
              <a:buClr>
                <a:schemeClr val="tx1"/>
              </a:buClr>
              <a:buFont typeface="Wingdings" panose="05000000000000000000" pitchFamily="2" charset="2"/>
              <a:buChar char="Ø"/>
            </a:pPr>
            <a:r>
              <a:rPr lang="en-US" b="1" dirty="0">
                <a:solidFill>
                  <a:srgbClr val="007367"/>
                </a:solidFill>
              </a:rPr>
              <a:t>Trial data needs to be pseudonymized prior to transfer </a:t>
            </a:r>
            <a:r>
              <a:rPr lang="en-US" dirty="0"/>
              <a:t>from the investigator/institution </a:t>
            </a:r>
            <a:r>
              <a:rPr lang="en-US" b="1" dirty="0">
                <a:solidFill>
                  <a:srgbClr val="007367"/>
                </a:solidFill>
              </a:rPr>
              <a:t>to the sponsor</a:t>
            </a:r>
            <a:r>
              <a:rPr lang="en-US" dirty="0"/>
              <a:t>, and the investigator site will need to be the sole holder of the link to the records</a:t>
            </a:r>
          </a:p>
          <a:p>
            <a:pPr marL="342000" indent="-342000">
              <a:spcAft>
                <a:spcPts val="600"/>
              </a:spcAft>
              <a:buClr>
                <a:schemeClr val="tx1"/>
              </a:buClr>
              <a:buFont typeface="Wingdings" panose="05000000000000000000" pitchFamily="2" charset="2"/>
              <a:buChar char="Ø"/>
            </a:pPr>
            <a:r>
              <a:rPr lang="en-US" b="1" dirty="0">
                <a:solidFill>
                  <a:srgbClr val="007367"/>
                </a:solidFill>
              </a:rPr>
              <a:t>Traceability and rigorous quality assurance and quality control </a:t>
            </a:r>
            <a:r>
              <a:rPr lang="en-US" dirty="0"/>
              <a:t>should be ensured by the sponsor </a:t>
            </a:r>
            <a:r>
              <a:rPr lang="en-US" b="1" dirty="0">
                <a:solidFill>
                  <a:srgbClr val="007367"/>
                </a:solidFill>
              </a:rPr>
              <a:t>for these data transfers </a:t>
            </a:r>
            <a:r>
              <a:rPr lang="en-US" dirty="0"/>
              <a:t>(pseudonymized in eSource and non-pseudonymized in EMR)</a:t>
            </a:r>
          </a:p>
          <a:p>
            <a:pPr marL="342000" indent="-342000">
              <a:spcAft>
                <a:spcPts val="600"/>
              </a:spcAft>
              <a:buClr>
                <a:schemeClr val="tx1"/>
              </a:buClr>
              <a:buFont typeface="Wingdings" panose="05000000000000000000" pitchFamily="2" charset="2"/>
              <a:buChar char="Ø"/>
            </a:pPr>
            <a:r>
              <a:rPr lang="en-US" b="1" dirty="0">
                <a:solidFill>
                  <a:srgbClr val="007367"/>
                </a:solidFill>
              </a:rPr>
              <a:t>All data transfer must be encrypted </a:t>
            </a:r>
            <a:r>
              <a:rPr lang="en-US" dirty="0"/>
              <a:t>by state of the art encryption procedures and source data transferred must be protected from alteration, access and duplication in transfer </a:t>
            </a:r>
          </a:p>
          <a:p>
            <a:pPr marL="342000" indent="-342000">
              <a:spcAft>
                <a:spcPts val="600"/>
              </a:spcAft>
            </a:pPr>
            <a:endParaRPr lang="de-DE" dirty="0"/>
          </a:p>
        </p:txBody>
      </p:sp>
      <p:sp>
        <p:nvSpPr>
          <p:cNvPr id="3" name="Titel 2"/>
          <p:cNvSpPr>
            <a:spLocks noGrp="1"/>
          </p:cNvSpPr>
          <p:nvPr>
            <p:ph type="title"/>
          </p:nvPr>
        </p:nvSpPr>
        <p:spPr/>
        <p:txBody>
          <a:bodyPr/>
          <a:lstStyle/>
          <a:p>
            <a:r>
              <a:rPr lang="en-US" dirty="0"/>
              <a:t>Requirements for Use of an eSource DDC (4/6)</a:t>
            </a:r>
            <a:br>
              <a:rPr lang="en-US" dirty="0"/>
            </a:br>
            <a:r>
              <a:rPr lang="en-US" dirty="0">
                <a:solidFill>
                  <a:srgbClr val="FF7000"/>
                </a:solidFill>
              </a:rPr>
              <a:t>Data Transfer Between eSource DDC &amp; EMR</a:t>
            </a:r>
            <a:endParaRPr lang="de-DE" dirty="0">
              <a:solidFill>
                <a:srgbClr val="FF7000"/>
              </a:solidFill>
            </a:endParaRPr>
          </a:p>
        </p:txBody>
      </p:sp>
    </p:spTree>
    <p:extLst>
      <p:ext uri="{BB962C8B-B14F-4D97-AF65-F5344CB8AC3E}">
        <p14:creationId xmlns:p14="http://schemas.microsoft.com/office/powerpoint/2010/main" val="2607107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pPr marL="342000" indent="-342000">
              <a:spcAft>
                <a:spcPts val="600"/>
              </a:spcAft>
              <a:buClr>
                <a:schemeClr val="tx1"/>
              </a:buClr>
              <a:buFont typeface="Wingdings" panose="05000000000000000000" pitchFamily="2" charset="2"/>
              <a:buChar char="Ø"/>
            </a:pPr>
            <a:r>
              <a:rPr lang="en-US" b="1" dirty="0">
                <a:solidFill>
                  <a:srgbClr val="007367"/>
                </a:solidFill>
                <a:latin typeface="+mn-lt"/>
              </a:rPr>
              <a:t>Only protocol-mandated source data </a:t>
            </a:r>
            <a:r>
              <a:rPr lang="en-US" dirty="0">
                <a:latin typeface="+mn-lt"/>
              </a:rPr>
              <a:t>should be transferred and accessible to the sponsor</a:t>
            </a:r>
          </a:p>
          <a:p>
            <a:pPr marL="342000" indent="-342000">
              <a:spcAft>
                <a:spcPts val="600"/>
              </a:spcAft>
              <a:buClr>
                <a:schemeClr val="tx1"/>
              </a:buClr>
              <a:buFont typeface="Wingdings" panose="05000000000000000000" pitchFamily="2" charset="2"/>
              <a:buChar char="Ø"/>
            </a:pPr>
            <a:r>
              <a:rPr lang="en-US" b="1" dirty="0">
                <a:solidFill>
                  <a:srgbClr val="007367"/>
                </a:solidFill>
                <a:latin typeface="+mn-lt"/>
              </a:rPr>
              <a:t>Continuous accessibility and control </a:t>
            </a:r>
            <a:r>
              <a:rPr lang="en-US" dirty="0">
                <a:latin typeface="+mn-lt"/>
              </a:rPr>
              <a:t>of the eSource data </a:t>
            </a:r>
            <a:r>
              <a:rPr lang="en-US" b="1" dirty="0">
                <a:solidFill>
                  <a:srgbClr val="007367"/>
                </a:solidFill>
                <a:latin typeface="+mn-lt"/>
              </a:rPr>
              <a:t>by the investigator/institution </a:t>
            </a:r>
            <a:r>
              <a:rPr lang="en-US" dirty="0">
                <a:latin typeface="+mn-lt"/>
              </a:rPr>
              <a:t>during and after completion of the study needs to be guaranteed</a:t>
            </a:r>
          </a:p>
          <a:p>
            <a:pPr marL="342000" indent="-342000">
              <a:spcAft>
                <a:spcPts val="600"/>
              </a:spcAft>
              <a:buClr>
                <a:schemeClr val="tx1"/>
              </a:buClr>
              <a:buFont typeface="Wingdings" panose="05000000000000000000" pitchFamily="2" charset="2"/>
              <a:buChar char="Ø"/>
            </a:pPr>
            <a:r>
              <a:rPr lang="en-US" b="1" dirty="0">
                <a:solidFill>
                  <a:srgbClr val="007367"/>
                </a:solidFill>
                <a:latin typeface="+mn-lt"/>
              </a:rPr>
              <a:t>System access should be fully audit-trailed</a:t>
            </a:r>
            <a:r>
              <a:rPr lang="en-US" dirty="0">
                <a:latin typeface="+mn-lt"/>
              </a:rPr>
              <a:t>. Any eSource DDC tool should include an </a:t>
            </a:r>
            <a:r>
              <a:rPr lang="en-US" b="1" dirty="0">
                <a:solidFill>
                  <a:srgbClr val="007367"/>
                </a:solidFill>
                <a:latin typeface="+mn-lt"/>
              </a:rPr>
              <a:t>audit trail per field</a:t>
            </a:r>
            <a:r>
              <a:rPr lang="en-US" dirty="0">
                <a:solidFill>
                  <a:srgbClr val="004F80"/>
                </a:solidFill>
                <a:latin typeface="+mn-lt"/>
              </a:rPr>
              <a:t> </a:t>
            </a:r>
            <a:r>
              <a:rPr lang="en-US" dirty="0">
                <a:latin typeface="+mn-lt"/>
              </a:rPr>
              <a:t>to trace </a:t>
            </a:r>
            <a:r>
              <a:rPr lang="de-DE" dirty="0">
                <a:latin typeface="+mn-lt"/>
              </a:rPr>
              <a:t>all </a:t>
            </a:r>
            <a:r>
              <a:rPr lang="en-US" dirty="0">
                <a:latin typeface="+mn-lt"/>
              </a:rPr>
              <a:t>changes to data, including those resulting from automated data entry checks</a:t>
            </a:r>
          </a:p>
          <a:p>
            <a:pPr marL="342000" indent="-342000">
              <a:spcAft>
                <a:spcPts val="600"/>
              </a:spcAft>
              <a:buClr>
                <a:schemeClr val="tx1"/>
              </a:buClr>
              <a:buFont typeface="Wingdings" panose="05000000000000000000" pitchFamily="2" charset="2"/>
              <a:buChar char="Ø"/>
            </a:pPr>
            <a:r>
              <a:rPr lang="en-US" b="1" dirty="0">
                <a:solidFill>
                  <a:srgbClr val="007367"/>
                </a:solidFill>
                <a:latin typeface="+mn-lt"/>
              </a:rPr>
              <a:t>Certified copies </a:t>
            </a:r>
            <a:r>
              <a:rPr lang="en-US" dirty="0">
                <a:latin typeface="+mn-lt"/>
              </a:rPr>
              <a:t>of eSource data in form of a </a:t>
            </a:r>
            <a:r>
              <a:rPr lang="en-US" b="1" dirty="0">
                <a:solidFill>
                  <a:srgbClr val="007367"/>
                </a:solidFill>
                <a:latin typeface="+mn-lt"/>
              </a:rPr>
              <a:t>printout or pdf flat only acceptable,</a:t>
            </a:r>
            <a:r>
              <a:rPr lang="en-US" dirty="0">
                <a:solidFill>
                  <a:srgbClr val="FF7000"/>
                </a:solidFill>
                <a:latin typeface="+mn-lt"/>
              </a:rPr>
              <a:t> </a:t>
            </a:r>
            <a:r>
              <a:rPr lang="en-US" dirty="0">
                <a:latin typeface="+mn-lt"/>
              </a:rPr>
              <a:t>if eSource only contains </a:t>
            </a:r>
            <a:r>
              <a:rPr lang="en-US" b="1" dirty="0">
                <a:solidFill>
                  <a:srgbClr val="007367"/>
                </a:solidFill>
                <a:latin typeface="+mn-lt"/>
              </a:rPr>
              <a:t>elements which can be adequately mirrored in a printout or pdf flat file</a:t>
            </a:r>
          </a:p>
          <a:p>
            <a:pPr>
              <a:spcAft>
                <a:spcPts val="600"/>
              </a:spcAft>
            </a:pPr>
            <a:endParaRPr lang="en-US" dirty="0">
              <a:latin typeface="+mn-lt"/>
            </a:endParaRPr>
          </a:p>
          <a:p>
            <a:pPr marL="342000" indent="-342000">
              <a:spcAft>
                <a:spcPts val="600"/>
              </a:spcAft>
            </a:pPr>
            <a:endParaRPr lang="de-DE" dirty="0">
              <a:latin typeface="+mn-lt"/>
            </a:endParaRPr>
          </a:p>
        </p:txBody>
      </p:sp>
      <p:sp>
        <p:nvSpPr>
          <p:cNvPr id="3" name="Titel 2"/>
          <p:cNvSpPr>
            <a:spLocks noGrp="1"/>
          </p:cNvSpPr>
          <p:nvPr>
            <p:ph type="title"/>
          </p:nvPr>
        </p:nvSpPr>
        <p:spPr/>
        <p:txBody>
          <a:bodyPr/>
          <a:lstStyle/>
          <a:p>
            <a:r>
              <a:rPr lang="en-US" dirty="0">
                <a:latin typeface="+mj-lt"/>
              </a:rPr>
              <a:t>Requirements for Use of an eSource DDC (5/6)</a:t>
            </a:r>
            <a:br>
              <a:rPr lang="en-US" dirty="0">
                <a:latin typeface="+mj-lt"/>
              </a:rPr>
            </a:br>
            <a:r>
              <a:rPr lang="en-US" dirty="0">
                <a:solidFill>
                  <a:srgbClr val="FF7000"/>
                </a:solidFill>
                <a:latin typeface="+mj-lt"/>
              </a:rPr>
              <a:t>Data Accessibility</a:t>
            </a:r>
            <a:endParaRPr lang="de-DE" dirty="0">
              <a:solidFill>
                <a:srgbClr val="FF7000"/>
              </a:solidFill>
              <a:latin typeface="+mj-lt"/>
            </a:endParaRPr>
          </a:p>
        </p:txBody>
      </p:sp>
    </p:spTree>
    <p:extLst>
      <p:ext uri="{BB962C8B-B14F-4D97-AF65-F5344CB8AC3E}">
        <p14:creationId xmlns:p14="http://schemas.microsoft.com/office/powerpoint/2010/main" val="324172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6000" y="1652400"/>
            <a:ext cx="11221200" cy="4440896"/>
          </a:xfrm>
        </p:spPr>
        <p:txBody>
          <a:bodyPr/>
          <a:lstStyle/>
          <a:p>
            <a:pPr marL="342900" indent="-342900">
              <a:spcAft>
                <a:spcPts val="600"/>
              </a:spcAft>
              <a:buFont typeface="Wingdings" panose="05000000000000000000" pitchFamily="2" charset="2"/>
              <a:buChar char="Ø"/>
            </a:pPr>
            <a:r>
              <a:rPr lang="en-US" dirty="0"/>
              <a:t>It should be ensured that </a:t>
            </a:r>
          </a:p>
          <a:p>
            <a:pPr marL="594900" lvl="1" indent="-342900">
              <a:spcAft>
                <a:spcPts val="600"/>
              </a:spcAft>
              <a:buClr>
                <a:schemeClr val="tx1"/>
              </a:buClr>
              <a:buFont typeface="Arial" panose="020B0604020202020204" pitchFamily="34" charset="0"/>
              <a:buChar char="•"/>
            </a:pPr>
            <a:r>
              <a:rPr lang="en-US" b="1" dirty="0">
                <a:solidFill>
                  <a:srgbClr val="007367"/>
                </a:solidFill>
              </a:rPr>
              <a:t>data</a:t>
            </a:r>
            <a:r>
              <a:rPr lang="en-US" dirty="0">
                <a:solidFill>
                  <a:srgbClr val="FF7000"/>
                </a:solidFill>
              </a:rPr>
              <a:t> </a:t>
            </a:r>
            <a:r>
              <a:rPr lang="en-US" dirty="0"/>
              <a:t>is sufficiently </a:t>
            </a:r>
            <a:r>
              <a:rPr lang="en-US" b="1" dirty="0">
                <a:solidFill>
                  <a:srgbClr val="007367"/>
                </a:solidFill>
              </a:rPr>
              <a:t>safeguarded from calamities</a:t>
            </a:r>
            <a:r>
              <a:rPr lang="en-US" dirty="0">
                <a:solidFill>
                  <a:srgbClr val="007367"/>
                </a:solidFill>
              </a:rPr>
              <a:t> </a:t>
            </a:r>
            <a:r>
              <a:rPr lang="en-US" dirty="0"/>
              <a:t>(e.g. bankruptcy and data center calamities).</a:t>
            </a:r>
          </a:p>
          <a:p>
            <a:pPr marL="594900" lvl="1" indent="-342900">
              <a:spcAft>
                <a:spcPts val="600"/>
              </a:spcAft>
              <a:buFont typeface="Arial" panose="020B0604020202020204" pitchFamily="34" charset="0"/>
              <a:buChar char="•"/>
            </a:pPr>
            <a:r>
              <a:rPr lang="en-US" dirty="0"/>
              <a:t>data is </a:t>
            </a:r>
            <a:r>
              <a:rPr lang="en-US" b="1" dirty="0">
                <a:solidFill>
                  <a:srgbClr val="007367"/>
                </a:solidFill>
              </a:rPr>
              <a:t>available for inspection at all times</a:t>
            </a:r>
            <a:r>
              <a:rPr lang="en-US" dirty="0"/>
              <a:t>. This access should be controlled by the investigator and independent of the sponsor.</a:t>
            </a:r>
          </a:p>
          <a:p>
            <a:pPr marL="594900" lvl="1" indent="-342900">
              <a:spcAft>
                <a:spcPts val="600"/>
              </a:spcAft>
              <a:buFont typeface="Arial" panose="020B0604020202020204" pitchFamily="34" charset="0"/>
              <a:buChar char="•"/>
            </a:pPr>
            <a:r>
              <a:rPr lang="en-US" dirty="0"/>
              <a:t>it is </a:t>
            </a:r>
            <a:r>
              <a:rPr lang="en-US" b="1" dirty="0">
                <a:solidFill>
                  <a:srgbClr val="007367"/>
                </a:solidFill>
              </a:rPr>
              <a:t>documented how data availability, accessibility and readability will be guaranteed</a:t>
            </a:r>
            <a:r>
              <a:rPr lang="en-US" dirty="0"/>
              <a:t>, in accordance with all applicable laws and guidelines.</a:t>
            </a:r>
          </a:p>
          <a:p>
            <a:pPr marL="594900" lvl="1" indent="-342900">
              <a:spcAft>
                <a:spcPts val="600"/>
              </a:spcAft>
              <a:buClr>
                <a:schemeClr val="tx1"/>
              </a:buClr>
              <a:buFont typeface="Arial" panose="020B0604020202020204" pitchFamily="34" charset="0"/>
              <a:buChar char="•"/>
            </a:pPr>
            <a:r>
              <a:rPr lang="en-US" b="1" dirty="0">
                <a:solidFill>
                  <a:srgbClr val="007367"/>
                </a:solidFill>
              </a:rPr>
              <a:t>back-up and restore processes </a:t>
            </a:r>
            <a:r>
              <a:rPr lang="en-US" dirty="0"/>
              <a:t>are in place as well as migration of data and media should be planned, performed and traceable.</a:t>
            </a:r>
          </a:p>
          <a:p>
            <a:pPr marL="594900" lvl="1" indent="-342900">
              <a:spcAft>
                <a:spcPts val="600"/>
              </a:spcAft>
              <a:buFont typeface="Arial" panose="020B0604020202020204" pitchFamily="34" charset="0"/>
              <a:buChar char="•"/>
            </a:pPr>
            <a:r>
              <a:rPr lang="en-US" dirty="0"/>
              <a:t>it is clearly described (contracts, SOPs, manuals, etc.) and documented </a:t>
            </a:r>
            <a:r>
              <a:rPr lang="en-US" b="1" dirty="0">
                <a:solidFill>
                  <a:srgbClr val="007367"/>
                </a:solidFill>
              </a:rPr>
              <a:t>who has access to the data at what times and how</a:t>
            </a:r>
            <a:r>
              <a:rPr lang="en-US" dirty="0">
                <a:solidFill>
                  <a:srgbClr val="FF7000"/>
                </a:solidFill>
              </a:rPr>
              <a:t> </a:t>
            </a:r>
            <a:r>
              <a:rPr lang="en-US" dirty="0"/>
              <a:t>(password-protected, administrator rights, writing rights, read-only rights, etc.). </a:t>
            </a:r>
          </a:p>
          <a:p>
            <a:pPr marL="594900" lvl="1" indent="-342900">
              <a:spcAft>
                <a:spcPts val="600"/>
              </a:spcAft>
              <a:buClr>
                <a:schemeClr val="tx1"/>
              </a:buClr>
              <a:buFont typeface="Arial" panose="020B0604020202020204" pitchFamily="34" charset="0"/>
              <a:buChar char="•"/>
            </a:pPr>
            <a:r>
              <a:rPr lang="en-US" b="1" dirty="0">
                <a:solidFill>
                  <a:srgbClr val="007367"/>
                </a:solidFill>
              </a:rPr>
              <a:t>eSource data is readable during its entire lifecycle/required retention time</a:t>
            </a:r>
            <a:br>
              <a:rPr lang="en-US" dirty="0"/>
            </a:br>
            <a:r>
              <a:rPr lang="en-US" dirty="0"/>
              <a:t>(independent from specific software platforms and operating systems).</a:t>
            </a:r>
          </a:p>
          <a:p>
            <a:pPr marL="342900" indent="-342900">
              <a:spcAft>
                <a:spcPts val="600"/>
              </a:spcAft>
              <a:buFont typeface="Symbol" panose="05050102010706020507" pitchFamily="18" charset="2"/>
              <a:buChar char="-"/>
            </a:pPr>
            <a:endParaRPr lang="en-US" dirty="0"/>
          </a:p>
          <a:p>
            <a:pPr>
              <a:spcAft>
                <a:spcPts val="600"/>
              </a:spcAft>
            </a:pPr>
            <a:endParaRPr lang="de-DE" dirty="0"/>
          </a:p>
        </p:txBody>
      </p:sp>
      <p:sp>
        <p:nvSpPr>
          <p:cNvPr id="3" name="Titel 2"/>
          <p:cNvSpPr>
            <a:spLocks noGrp="1"/>
          </p:cNvSpPr>
          <p:nvPr>
            <p:ph type="title"/>
          </p:nvPr>
        </p:nvSpPr>
        <p:spPr/>
        <p:txBody>
          <a:bodyPr/>
          <a:lstStyle/>
          <a:p>
            <a:r>
              <a:rPr lang="en-US" dirty="0">
                <a:latin typeface="+mj-lt"/>
              </a:rPr>
              <a:t>Requirements for Use of an eSource DDC (6/6)</a:t>
            </a:r>
            <a:br>
              <a:rPr lang="en-US" dirty="0">
                <a:latin typeface="+mj-lt"/>
              </a:rPr>
            </a:br>
            <a:r>
              <a:rPr lang="en-US" dirty="0">
                <a:solidFill>
                  <a:srgbClr val="FF7000"/>
                </a:solidFill>
                <a:latin typeface="+mj-lt"/>
              </a:rPr>
              <a:t>Long-term Data Custody and Retention</a:t>
            </a:r>
            <a:endParaRPr lang="de-DE" dirty="0">
              <a:latin typeface="+mj-lt"/>
            </a:endParaRPr>
          </a:p>
        </p:txBody>
      </p:sp>
    </p:spTree>
    <p:extLst>
      <p:ext uri="{BB962C8B-B14F-4D97-AF65-F5344CB8AC3E}">
        <p14:creationId xmlns:p14="http://schemas.microsoft.com/office/powerpoint/2010/main" val="853681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pPr marL="342900" indent="-342900">
              <a:spcAft>
                <a:spcPts val="600"/>
              </a:spcAft>
              <a:buFont typeface="Arial" panose="020B0604020202020204" pitchFamily="34" charset="0"/>
              <a:buChar char="•"/>
            </a:pPr>
            <a:r>
              <a:rPr lang="en-US" dirty="0">
                <a:latin typeface="+mn-lt"/>
              </a:rPr>
              <a:t>eSource DDC is compliant with ICH E6, if the eSource DDC system is designed to meet all requirements for source data and legal requirements regarding medical records as well as applicable data protection legislation </a:t>
            </a:r>
          </a:p>
          <a:p>
            <a:pPr marL="342900" indent="-342900">
              <a:spcAft>
                <a:spcPts val="600"/>
              </a:spcAft>
              <a:buFont typeface="Arial" panose="020B0604020202020204" pitchFamily="34" charset="0"/>
              <a:buChar char="•"/>
            </a:pPr>
            <a:r>
              <a:rPr lang="en-US" dirty="0">
                <a:latin typeface="+mn-lt"/>
              </a:rPr>
              <a:t>In case the eSource DDC system has been used in the conduct of a clinical trial, this data can be submitted to support an MAA provided that it is sufficiently GCP compliant, i.e. all requirements mentioned in the Qualification opinion are fulfilled  and is available for inspection. </a:t>
            </a:r>
          </a:p>
          <a:p>
            <a:pPr>
              <a:spcAft>
                <a:spcPts val="600"/>
              </a:spcAft>
              <a:buFont typeface="Wingdings" panose="05000000000000000000" pitchFamily="2" charset="2"/>
              <a:buChar char="Ø"/>
            </a:pPr>
            <a:endParaRPr lang="en-US" dirty="0">
              <a:latin typeface="+mn-lt"/>
            </a:endParaRPr>
          </a:p>
          <a:p>
            <a:pPr>
              <a:spcAft>
                <a:spcPts val="600"/>
              </a:spcAft>
              <a:buFont typeface="Wingdings" panose="05000000000000000000" pitchFamily="2" charset="2"/>
              <a:buChar char="Ø"/>
            </a:pPr>
            <a:endParaRPr lang="en-US" dirty="0">
              <a:latin typeface="+mn-lt"/>
            </a:endParaRPr>
          </a:p>
          <a:p>
            <a:pPr>
              <a:spcAft>
                <a:spcPts val="600"/>
              </a:spcAft>
              <a:buFont typeface="Wingdings" panose="05000000000000000000" pitchFamily="2" charset="2"/>
              <a:buChar char="Ø"/>
            </a:pPr>
            <a:endParaRPr lang="en-US" dirty="0">
              <a:latin typeface="+mn-lt"/>
            </a:endParaRPr>
          </a:p>
          <a:p>
            <a:pPr>
              <a:spcAft>
                <a:spcPts val="600"/>
              </a:spcAft>
              <a:buFont typeface="Wingdings" panose="05000000000000000000" pitchFamily="2" charset="2"/>
              <a:buChar char="Ø"/>
            </a:pPr>
            <a:endParaRPr lang="en-US" dirty="0">
              <a:latin typeface="+mn-lt"/>
            </a:endParaRPr>
          </a:p>
          <a:p>
            <a:pPr>
              <a:spcAft>
                <a:spcPts val="600"/>
              </a:spcAft>
              <a:buFont typeface="Wingdings" panose="05000000000000000000" pitchFamily="2" charset="2"/>
              <a:buChar char="Ø"/>
            </a:pPr>
            <a:endParaRPr lang="en-US" dirty="0">
              <a:latin typeface="+mn-lt"/>
            </a:endParaRPr>
          </a:p>
          <a:p>
            <a:pPr>
              <a:spcAft>
                <a:spcPts val="600"/>
              </a:spcAft>
              <a:buFont typeface="Wingdings" panose="05000000000000000000" pitchFamily="2" charset="2"/>
              <a:buChar char="Ø"/>
            </a:pPr>
            <a:endParaRPr lang="en-US" dirty="0">
              <a:latin typeface="+mn-lt"/>
            </a:endParaRPr>
          </a:p>
          <a:p>
            <a:pPr>
              <a:spcAft>
                <a:spcPts val="600"/>
              </a:spcAft>
              <a:buFont typeface="Wingdings" panose="05000000000000000000" pitchFamily="2" charset="2"/>
              <a:buChar char="Ø"/>
            </a:pPr>
            <a:endParaRPr lang="en-US" dirty="0">
              <a:latin typeface="+mn-lt"/>
            </a:endParaRPr>
          </a:p>
          <a:p>
            <a:pPr>
              <a:spcAft>
                <a:spcPts val="600"/>
              </a:spcAft>
            </a:pPr>
            <a:endParaRPr lang="de-DE" dirty="0">
              <a:latin typeface="+mn-lt"/>
            </a:endParaRPr>
          </a:p>
        </p:txBody>
      </p:sp>
      <p:sp>
        <p:nvSpPr>
          <p:cNvPr id="3" name="Titel 2"/>
          <p:cNvSpPr>
            <a:spLocks noGrp="1"/>
          </p:cNvSpPr>
          <p:nvPr>
            <p:ph type="title"/>
          </p:nvPr>
        </p:nvSpPr>
        <p:spPr/>
        <p:txBody>
          <a:bodyPr/>
          <a:lstStyle/>
          <a:p>
            <a:r>
              <a:rPr lang="de-DE" dirty="0">
                <a:solidFill>
                  <a:prstClr val="black"/>
                </a:solidFill>
              </a:rPr>
              <a:t>Opinion on eSource DDC</a:t>
            </a:r>
            <a:br>
              <a:rPr lang="en-US" dirty="0">
                <a:solidFill>
                  <a:srgbClr val="890D48"/>
                </a:solidFill>
              </a:rPr>
            </a:br>
            <a:r>
              <a:rPr lang="en-US" dirty="0">
                <a:solidFill>
                  <a:srgbClr val="FF7000"/>
                </a:solidFill>
              </a:rPr>
              <a:t>Compliance with ICH E6 and Usability for an MAA</a:t>
            </a:r>
            <a:endParaRPr lang="de-DE" dirty="0">
              <a:solidFill>
                <a:srgbClr val="FF7000"/>
              </a:solidFill>
            </a:endParaRPr>
          </a:p>
        </p:txBody>
      </p:sp>
    </p:spTree>
    <p:extLst>
      <p:ext uri="{BB962C8B-B14F-4D97-AF65-F5344CB8AC3E}">
        <p14:creationId xmlns:p14="http://schemas.microsoft.com/office/powerpoint/2010/main" val="1463958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5. eSource Data </a:t>
            </a:r>
            <a:r>
              <a:rPr lang="de-DE" dirty="0" err="1"/>
              <a:t>from</a:t>
            </a:r>
            <a:r>
              <a:rPr lang="de-DE" dirty="0"/>
              <a:t> Devices &amp; Apps </a:t>
            </a:r>
            <a:r>
              <a:rPr lang="de-DE" dirty="0" err="1"/>
              <a:t>and</a:t>
            </a:r>
            <a:r>
              <a:rPr lang="de-DE" dirty="0"/>
              <a:t> </a:t>
            </a:r>
            <a:r>
              <a:rPr lang="de-DE" dirty="0" err="1"/>
              <a:t>eNon</a:t>
            </a:r>
            <a:r>
              <a:rPr lang="de-DE" dirty="0"/>
              <a:t>-CRF-Data</a:t>
            </a:r>
          </a:p>
        </p:txBody>
      </p:sp>
    </p:spTree>
    <p:extLst>
      <p:ext uri="{BB962C8B-B14F-4D97-AF65-F5344CB8AC3E}">
        <p14:creationId xmlns:p14="http://schemas.microsoft.com/office/powerpoint/2010/main" val="1981175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6000" y="1652400"/>
            <a:ext cx="8490320" cy="4224872"/>
          </a:xfrm>
        </p:spPr>
        <p:txBody>
          <a:bodyPr/>
          <a:lstStyle/>
          <a:p>
            <a:pPr marL="342900" indent="-342900">
              <a:spcAft>
                <a:spcPts val="600"/>
              </a:spcAft>
              <a:buFont typeface="Arial" panose="020B0604020202020204" pitchFamily="34" charset="0"/>
              <a:buChar char="•"/>
            </a:pPr>
            <a:r>
              <a:rPr lang="en-US" dirty="0"/>
              <a:t>What constitutes an eSource is currently controversially debated. Viewpoints expressed by stakeholders were…</a:t>
            </a:r>
          </a:p>
          <a:p>
            <a:pPr marL="792900" lvl="4" indent="-342900">
              <a:spcAft>
                <a:spcPts val="600"/>
              </a:spcAft>
              <a:buFont typeface="Wingdings" panose="05000000000000000000" pitchFamily="2" charset="2"/>
              <a:buChar char="Ø"/>
            </a:pPr>
            <a:r>
              <a:rPr lang="en-US" dirty="0"/>
              <a:t>that the first obtainable permanent record (e.g. central server) is source,</a:t>
            </a:r>
          </a:p>
          <a:p>
            <a:pPr marL="792900" lvl="4" indent="-342900">
              <a:spcAft>
                <a:spcPts val="600"/>
              </a:spcAft>
              <a:buFont typeface="Wingdings" panose="05000000000000000000" pitchFamily="2" charset="2"/>
              <a:buChar char="Ø"/>
            </a:pPr>
            <a:r>
              <a:rPr lang="en-US" dirty="0"/>
              <a:t>that data hold on peripherals are not source, </a:t>
            </a:r>
          </a:p>
          <a:p>
            <a:pPr marL="792900" lvl="4" indent="-342900">
              <a:spcAft>
                <a:spcPts val="600"/>
              </a:spcAft>
              <a:buFont typeface="Wingdings" panose="05000000000000000000" pitchFamily="2" charset="2"/>
              <a:buChar char="Ø"/>
            </a:pPr>
            <a:r>
              <a:rPr lang="en-US" dirty="0"/>
              <a:t>that data can be processed prior to be source,</a:t>
            </a:r>
          </a:p>
          <a:p>
            <a:pPr marL="792900" lvl="4" indent="-342900">
              <a:spcAft>
                <a:spcPts val="600"/>
              </a:spcAft>
              <a:buFont typeface="Wingdings" panose="05000000000000000000" pitchFamily="2" charset="2"/>
              <a:buChar char="Ø"/>
            </a:pPr>
            <a:r>
              <a:rPr lang="en-US" dirty="0"/>
              <a:t>that the term “raw data” is used. </a:t>
            </a:r>
          </a:p>
          <a:p>
            <a:pPr marL="342900" indent="-342900">
              <a:spcAft>
                <a:spcPts val="600"/>
              </a:spcAft>
              <a:buFont typeface="Arial" panose="020B0604020202020204" pitchFamily="34" charset="0"/>
              <a:buChar char="•"/>
            </a:pPr>
            <a:r>
              <a:rPr lang="en-US" dirty="0"/>
              <a:t>The electronic system guideline will address a.o. regulatory considerations on eSource data collection and maintenance. The term “raw data” is not used in the draft guideline…</a:t>
            </a:r>
          </a:p>
          <a:p>
            <a:pPr>
              <a:spcAft>
                <a:spcPts val="600"/>
              </a:spcAft>
            </a:pPr>
            <a:endParaRPr lang="en-US" dirty="0"/>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endParaRPr lang="en-US" dirty="0"/>
          </a:p>
          <a:p>
            <a:pPr>
              <a:spcAft>
                <a:spcPts val="600"/>
              </a:spcAft>
              <a:buFont typeface="Wingdings" panose="05000000000000000000" pitchFamily="2" charset="2"/>
              <a:buChar char="Ø"/>
            </a:pPr>
            <a:endParaRPr lang="en-US" dirty="0"/>
          </a:p>
          <a:p>
            <a:pPr>
              <a:spcAft>
                <a:spcPts val="600"/>
              </a:spcAft>
            </a:pPr>
            <a:endParaRPr lang="de-DE" dirty="0"/>
          </a:p>
          <a:p>
            <a:pPr>
              <a:spcAft>
                <a:spcPts val="600"/>
              </a:spcAft>
            </a:pPr>
            <a:endParaRPr lang="de-DE" dirty="0"/>
          </a:p>
          <a:p>
            <a:pPr>
              <a:spcAft>
                <a:spcPts val="600"/>
              </a:spcAft>
            </a:pPr>
            <a:endParaRPr lang="de-DE" dirty="0"/>
          </a:p>
          <a:p>
            <a:pPr>
              <a:spcAft>
                <a:spcPts val="600"/>
              </a:spcAft>
            </a:pPr>
            <a:endParaRPr lang="de-DE" dirty="0"/>
          </a:p>
        </p:txBody>
      </p:sp>
      <p:sp>
        <p:nvSpPr>
          <p:cNvPr id="3" name="Titel 2"/>
          <p:cNvSpPr>
            <a:spLocks noGrp="1"/>
          </p:cNvSpPr>
          <p:nvPr>
            <p:ph type="title"/>
          </p:nvPr>
        </p:nvSpPr>
        <p:spPr/>
        <p:txBody>
          <a:bodyPr/>
          <a:lstStyle/>
          <a:p>
            <a:r>
              <a:rPr lang="de-DE" dirty="0">
                <a:solidFill>
                  <a:prstClr val="black"/>
                </a:solidFill>
              </a:rPr>
              <a:t>eGuidance</a:t>
            </a:r>
            <a:br>
              <a:rPr lang="en-US" dirty="0">
                <a:solidFill>
                  <a:srgbClr val="890D48"/>
                </a:solidFill>
              </a:rPr>
            </a:br>
            <a:r>
              <a:rPr lang="en-US" dirty="0">
                <a:solidFill>
                  <a:srgbClr val="FF7000"/>
                </a:solidFill>
              </a:rPr>
              <a:t>Ongoing evaluation and consideration on eSource data</a:t>
            </a:r>
            <a:endParaRPr lang="de-DE" dirty="0"/>
          </a:p>
        </p:txBody>
      </p:sp>
      <p:sp>
        <p:nvSpPr>
          <p:cNvPr id="6" name="Rechteck 5"/>
          <p:cNvSpPr/>
          <p:nvPr/>
        </p:nvSpPr>
        <p:spPr>
          <a:xfrm>
            <a:off x="8832304" y="5365186"/>
            <a:ext cx="3240360" cy="603948"/>
          </a:xfrm>
          <a:prstGeom prst="rect">
            <a:avLst/>
          </a:prstGeom>
        </p:spPr>
        <p:txBody>
          <a:bodyPr wrap="square">
            <a:spAutoFit/>
          </a:bodyPr>
          <a:lstStyle/>
          <a:p>
            <a:pPr lvl="0" fontAlgn="b">
              <a:lnSpc>
                <a:spcPts val="1440"/>
              </a:lnSpc>
            </a:pPr>
            <a:r>
              <a:rPr lang="en-US" sz="800" u="sng" dirty="0">
                <a:hlinkClick r:id="rId2"/>
              </a:rPr>
              <a:t>https://www.ema.europa.eu/en/documents/regulatory-procedural-guideline/draft-guideline-computerised-systems-electronic-data-clinical-trials_en.pdf</a:t>
            </a:r>
            <a:endParaRPr kumimoji="0" lang="de-DE" sz="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5" name="Grafik 4"/>
          <p:cNvPicPr>
            <a:picLocks noChangeAspect="1"/>
          </p:cNvPicPr>
          <p:nvPr/>
        </p:nvPicPr>
        <p:blipFill>
          <a:blip r:embed="rId3"/>
          <a:stretch>
            <a:fillRect/>
          </a:stretch>
        </p:blipFill>
        <p:spPr>
          <a:xfrm>
            <a:off x="9135831" y="1652400"/>
            <a:ext cx="2544217" cy="3578400"/>
          </a:xfrm>
          <a:prstGeom prst="rect">
            <a:avLst/>
          </a:prstGeom>
          <a:ln>
            <a:solidFill>
              <a:schemeClr val="bg1">
                <a:lumMod val="50000"/>
              </a:schemeClr>
            </a:solidFill>
          </a:ln>
          <a:effectLst>
            <a:outerShdw blurRad="50800" dist="50800" dir="5400000" algn="ctr" rotWithShape="0">
              <a:srgbClr val="000000">
                <a:alpha val="40000"/>
              </a:srgbClr>
            </a:outerShdw>
          </a:effectLst>
        </p:spPr>
      </p:pic>
    </p:spTree>
    <p:extLst>
      <p:ext uri="{BB962C8B-B14F-4D97-AF65-F5344CB8AC3E}">
        <p14:creationId xmlns:p14="http://schemas.microsoft.com/office/powerpoint/2010/main" val="2429611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90000" y="1656000"/>
            <a:ext cx="7698288" cy="591704"/>
          </a:xfrm>
        </p:spPr>
        <p:txBody>
          <a:bodyPr/>
          <a:lstStyle/>
          <a:p>
            <a:r>
              <a:rPr lang="de-DE" dirty="0"/>
              <a:t>1. ICH GCP Principles &amp; Glossary</a:t>
            </a:r>
            <a:br>
              <a:rPr lang="de-DE" dirty="0"/>
            </a:br>
            <a:endParaRPr lang="de-DE" dirty="0"/>
          </a:p>
        </p:txBody>
      </p:sp>
    </p:spTree>
    <p:extLst>
      <p:ext uri="{BB962C8B-B14F-4D97-AF65-F5344CB8AC3E}">
        <p14:creationId xmlns:p14="http://schemas.microsoft.com/office/powerpoint/2010/main" val="1153805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6000" y="1652400"/>
            <a:ext cx="11221200" cy="4512904"/>
          </a:xfrm>
        </p:spPr>
        <p:txBody>
          <a:bodyPr/>
          <a:lstStyle/>
          <a:p>
            <a:pPr>
              <a:spcAft>
                <a:spcPts val="600"/>
              </a:spcAft>
            </a:pPr>
            <a:r>
              <a:rPr lang="en-US" dirty="0">
                <a:latin typeface="+mn-lt"/>
              </a:rPr>
              <a:t>The first output of an automatic data processing system is a data record in a machine-readable format (‘data stream’). This format is often not readable for the users without specialized knowledge or tools. </a:t>
            </a:r>
          </a:p>
          <a:p>
            <a:pPr>
              <a:spcAft>
                <a:spcPts val="600"/>
              </a:spcAft>
            </a:pPr>
            <a:r>
              <a:rPr lang="en-US" i="1" dirty="0">
                <a:solidFill>
                  <a:srgbClr val="007367"/>
                </a:solidFill>
                <a:latin typeface="+mn-lt"/>
              </a:rPr>
              <a:t>An example, an Electrocardiogram (ECG) consists of thousands over thousands of data points; in this case not each data point, but the ECG itself would be the source. </a:t>
            </a:r>
          </a:p>
          <a:p>
            <a:pPr>
              <a:spcAft>
                <a:spcPts val="600"/>
              </a:spcAft>
            </a:pPr>
            <a:r>
              <a:rPr lang="en-US" b="1" u="sng" dirty="0">
                <a:solidFill>
                  <a:srgbClr val="007367"/>
                </a:solidFill>
                <a:latin typeface="+mn-lt"/>
                <a:ea typeface="Cambria" panose="02040503050406030204" pitchFamily="18" charset="0"/>
                <a:cs typeface="+mj-cs"/>
              </a:rPr>
              <a:t>Should the data stream itself being captured?</a:t>
            </a:r>
          </a:p>
          <a:p>
            <a:pPr>
              <a:spcAft>
                <a:spcPts val="600"/>
              </a:spcAft>
            </a:pPr>
            <a:r>
              <a:rPr lang="en-US" dirty="0">
                <a:latin typeface="+mn-lt"/>
              </a:rPr>
              <a:t>Direct access to the data stream often requires manipulation of the device, firmware or other components, which in turn jeopardises the validation of the overall system. General recommendation is that the data stream </a:t>
            </a:r>
            <a:r>
              <a:rPr lang="en-US" b="1" dirty="0">
                <a:solidFill>
                  <a:srgbClr val="007367"/>
                </a:solidFill>
                <a:latin typeface="+mn-lt"/>
              </a:rPr>
              <a:t>should not be accessed or stored</a:t>
            </a:r>
            <a:r>
              <a:rPr lang="en-US" dirty="0">
                <a:latin typeface="+mn-lt"/>
              </a:rPr>
              <a:t> but only the first human-readable source.</a:t>
            </a:r>
          </a:p>
          <a:p>
            <a:pPr lvl="0">
              <a:spcAft>
                <a:spcPts val="600"/>
              </a:spcAft>
            </a:pPr>
            <a:r>
              <a:rPr lang="en-GB" dirty="0">
                <a:solidFill>
                  <a:prstClr val="black"/>
                </a:solidFill>
                <a:latin typeface="Calibri"/>
              </a:rPr>
              <a:t>To be considered GCP-compliant source presupposes,</a:t>
            </a:r>
            <a:endParaRPr lang="de-DE" dirty="0">
              <a:solidFill>
                <a:prstClr val="black"/>
              </a:solidFill>
              <a:latin typeface="Calibri"/>
            </a:endParaRPr>
          </a:p>
          <a:p>
            <a:pPr marL="594900" lvl="1" indent="-342900">
              <a:spcAft>
                <a:spcPts val="600"/>
              </a:spcAft>
              <a:buFont typeface="Wingdings" panose="05000000000000000000" pitchFamily="2" charset="2"/>
              <a:buChar char="Ø"/>
            </a:pPr>
            <a:r>
              <a:rPr lang="en-GB" dirty="0">
                <a:solidFill>
                  <a:prstClr val="black"/>
                </a:solidFill>
                <a:latin typeface="Calibri"/>
              </a:rPr>
              <a:t>that </a:t>
            </a:r>
            <a:r>
              <a:rPr lang="en-GB" b="1" dirty="0">
                <a:solidFill>
                  <a:prstClr val="black"/>
                </a:solidFill>
                <a:latin typeface="Calibri"/>
              </a:rPr>
              <a:t>all previous processing </a:t>
            </a:r>
            <a:r>
              <a:rPr lang="en-GB" dirty="0">
                <a:solidFill>
                  <a:prstClr val="black"/>
                </a:solidFill>
                <a:latin typeface="Calibri"/>
              </a:rPr>
              <a:t>has been adequately </a:t>
            </a:r>
            <a:r>
              <a:rPr lang="en-GB" b="1" dirty="0">
                <a:solidFill>
                  <a:prstClr val="black"/>
                </a:solidFill>
                <a:latin typeface="Calibri"/>
              </a:rPr>
              <a:t>validated</a:t>
            </a:r>
            <a:r>
              <a:rPr lang="en-GB" dirty="0">
                <a:solidFill>
                  <a:prstClr val="black"/>
                </a:solidFill>
                <a:latin typeface="Calibri"/>
              </a:rPr>
              <a:t>, </a:t>
            </a:r>
            <a:endParaRPr lang="de-DE" dirty="0">
              <a:solidFill>
                <a:prstClr val="black"/>
              </a:solidFill>
              <a:latin typeface="Calibri"/>
            </a:endParaRPr>
          </a:p>
          <a:p>
            <a:pPr marL="594900" lvl="1" indent="-342900">
              <a:spcAft>
                <a:spcPts val="600"/>
              </a:spcAft>
              <a:buFont typeface="Wingdings" panose="05000000000000000000" pitchFamily="2" charset="2"/>
              <a:buChar char="Ø"/>
            </a:pPr>
            <a:r>
              <a:rPr lang="en-GB" dirty="0">
                <a:solidFill>
                  <a:prstClr val="black"/>
                </a:solidFill>
                <a:latin typeface="Calibri"/>
              </a:rPr>
              <a:t>that </a:t>
            </a:r>
            <a:r>
              <a:rPr lang="en-GB" b="1" dirty="0">
                <a:solidFill>
                  <a:prstClr val="black"/>
                </a:solidFill>
                <a:latin typeface="Calibri"/>
              </a:rPr>
              <a:t>all processing </a:t>
            </a:r>
            <a:r>
              <a:rPr lang="en-GB" dirty="0">
                <a:solidFill>
                  <a:prstClr val="black"/>
                </a:solidFill>
                <a:latin typeface="Calibri"/>
              </a:rPr>
              <a:t>is adequately </a:t>
            </a:r>
            <a:r>
              <a:rPr lang="en-GB" b="1" dirty="0">
                <a:solidFill>
                  <a:prstClr val="black"/>
                </a:solidFill>
                <a:latin typeface="Calibri"/>
              </a:rPr>
              <a:t>described</a:t>
            </a:r>
            <a:r>
              <a:rPr lang="en-GB" dirty="0">
                <a:solidFill>
                  <a:prstClr val="black"/>
                </a:solidFill>
                <a:latin typeface="Calibri"/>
              </a:rPr>
              <a:t>, </a:t>
            </a:r>
            <a:endParaRPr lang="de-DE" dirty="0">
              <a:solidFill>
                <a:prstClr val="black"/>
              </a:solidFill>
              <a:latin typeface="Calibri"/>
            </a:endParaRPr>
          </a:p>
          <a:p>
            <a:pPr marL="594900" lvl="1" indent="-342900">
              <a:spcAft>
                <a:spcPts val="600"/>
              </a:spcAft>
              <a:buFont typeface="Wingdings" panose="05000000000000000000" pitchFamily="2" charset="2"/>
              <a:buChar char="Ø"/>
            </a:pPr>
            <a:r>
              <a:rPr lang="en-GB" dirty="0">
                <a:solidFill>
                  <a:prstClr val="black"/>
                </a:solidFill>
                <a:latin typeface="Calibri"/>
              </a:rPr>
              <a:t>that </a:t>
            </a:r>
            <a:r>
              <a:rPr lang="en-GB" b="1" dirty="0">
                <a:solidFill>
                  <a:prstClr val="black"/>
                </a:solidFill>
                <a:latin typeface="Calibri"/>
              </a:rPr>
              <a:t>no unintentional or unauthorised interference </a:t>
            </a:r>
            <a:r>
              <a:rPr lang="en-GB" dirty="0">
                <a:solidFill>
                  <a:prstClr val="black"/>
                </a:solidFill>
                <a:latin typeface="Calibri"/>
              </a:rPr>
              <a:t>is possible.</a:t>
            </a:r>
            <a:endParaRPr lang="en-GB" i="1" dirty="0">
              <a:solidFill>
                <a:prstClr val="black"/>
              </a:solidFill>
              <a:latin typeface="Calibri"/>
            </a:endParaRPr>
          </a:p>
          <a:p>
            <a:pPr>
              <a:spcAft>
                <a:spcPts val="600"/>
              </a:spcAft>
            </a:pPr>
            <a:endParaRPr lang="en-US" dirty="0">
              <a:latin typeface="+mn-lt"/>
            </a:endParaRPr>
          </a:p>
          <a:p>
            <a:pPr>
              <a:spcAft>
                <a:spcPts val="600"/>
              </a:spcAft>
            </a:pPr>
            <a:endParaRPr lang="en-US" dirty="0">
              <a:latin typeface="+mn-lt"/>
            </a:endParaRPr>
          </a:p>
          <a:p>
            <a:pPr>
              <a:spcAft>
                <a:spcPts val="600"/>
              </a:spcAft>
              <a:buFont typeface="Wingdings" panose="05000000000000000000" pitchFamily="2" charset="2"/>
              <a:buChar char="Ø"/>
            </a:pPr>
            <a:endParaRPr lang="en-US" dirty="0">
              <a:latin typeface="+mn-lt"/>
            </a:endParaRPr>
          </a:p>
          <a:p>
            <a:pPr>
              <a:spcAft>
                <a:spcPts val="600"/>
              </a:spcAft>
              <a:buFont typeface="Wingdings" panose="05000000000000000000" pitchFamily="2" charset="2"/>
              <a:buChar char="Ø"/>
            </a:pPr>
            <a:endParaRPr lang="en-US" dirty="0">
              <a:latin typeface="+mn-lt"/>
            </a:endParaRPr>
          </a:p>
          <a:p>
            <a:pPr>
              <a:spcAft>
                <a:spcPts val="600"/>
              </a:spcAft>
              <a:buFont typeface="Wingdings" panose="05000000000000000000" pitchFamily="2" charset="2"/>
              <a:buChar char="Ø"/>
            </a:pPr>
            <a:endParaRPr lang="en-US" dirty="0">
              <a:latin typeface="+mn-lt"/>
            </a:endParaRPr>
          </a:p>
          <a:p>
            <a:pPr>
              <a:spcAft>
                <a:spcPts val="600"/>
              </a:spcAft>
            </a:pPr>
            <a:endParaRPr lang="de-DE" dirty="0">
              <a:latin typeface="+mn-lt"/>
            </a:endParaRPr>
          </a:p>
        </p:txBody>
      </p:sp>
      <p:sp>
        <p:nvSpPr>
          <p:cNvPr id="3" name="Titel 2"/>
          <p:cNvSpPr>
            <a:spLocks noGrp="1"/>
          </p:cNvSpPr>
          <p:nvPr>
            <p:ph type="title"/>
          </p:nvPr>
        </p:nvSpPr>
        <p:spPr/>
        <p:txBody>
          <a:bodyPr/>
          <a:lstStyle/>
          <a:p>
            <a:r>
              <a:rPr lang="de-DE" dirty="0">
                <a:solidFill>
                  <a:prstClr val="black"/>
                </a:solidFill>
                <a:latin typeface="+mj-lt"/>
              </a:rPr>
              <a:t>eGuidance</a:t>
            </a:r>
            <a:br>
              <a:rPr lang="en-US" dirty="0">
                <a:solidFill>
                  <a:srgbClr val="890D48"/>
                </a:solidFill>
                <a:latin typeface="+mj-lt"/>
              </a:rPr>
            </a:br>
            <a:r>
              <a:rPr lang="en-US" dirty="0">
                <a:solidFill>
                  <a:srgbClr val="FF7000"/>
                </a:solidFill>
                <a:latin typeface="+mj-lt"/>
              </a:rPr>
              <a:t>Wearables &amp; Sensors: From Signal to Source – (pre)processing</a:t>
            </a:r>
            <a:endParaRPr lang="de-DE" dirty="0">
              <a:solidFill>
                <a:srgbClr val="FF7000"/>
              </a:solidFill>
              <a:latin typeface="+mj-lt"/>
            </a:endParaRPr>
          </a:p>
        </p:txBody>
      </p:sp>
    </p:spTree>
    <p:extLst>
      <p:ext uri="{BB962C8B-B14F-4D97-AF65-F5344CB8AC3E}">
        <p14:creationId xmlns:p14="http://schemas.microsoft.com/office/powerpoint/2010/main" val="2086179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6000" y="1628800"/>
            <a:ext cx="11221200" cy="4068000"/>
          </a:xfrm>
        </p:spPr>
        <p:txBody>
          <a:bodyPr/>
          <a:lstStyle/>
          <a:p>
            <a:pPr>
              <a:spcAft>
                <a:spcPts val="600"/>
              </a:spcAft>
            </a:pPr>
            <a:r>
              <a:rPr lang="en-US" dirty="0">
                <a:latin typeface="+mn-lt"/>
              </a:rPr>
              <a:t>Manual DDC is common, especially by trial participants. Manual data collection in electronic system has additional requirements to consider. </a:t>
            </a:r>
          </a:p>
          <a:p>
            <a:pPr>
              <a:spcAft>
                <a:spcPts val="600"/>
              </a:spcAft>
            </a:pPr>
            <a:r>
              <a:rPr lang="en-US" b="1" dirty="0">
                <a:latin typeface="+mn-lt"/>
              </a:rPr>
              <a:t>The original entry should remain legible</a:t>
            </a:r>
            <a:r>
              <a:rPr lang="en-US" dirty="0">
                <a:latin typeface="+mn-lt"/>
              </a:rPr>
              <a:t>. It cannot be changed or replaced in the context of abstraction, as in automated data capture, without preserving the original entry.  </a:t>
            </a:r>
          </a:p>
          <a:p>
            <a:pPr>
              <a:spcAft>
                <a:spcPts val="600"/>
              </a:spcAft>
            </a:pPr>
            <a:r>
              <a:rPr lang="en-US" i="1" dirty="0">
                <a:solidFill>
                  <a:srgbClr val="007367"/>
                </a:solidFill>
                <a:latin typeface="+mn-lt"/>
              </a:rPr>
              <a:t>An example; a questionnaire is filled in and a sum-score is calculated. It would be inappropriate to maintain only the sum-score as source. </a:t>
            </a:r>
            <a:endParaRPr lang="en-US" dirty="0">
              <a:latin typeface="+mn-lt"/>
            </a:endParaRPr>
          </a:p>
          <a:p>
            <a:pPr>
              <a:spcAft>
                <a:spcPts val="600"/>
              </a:spcAft>
            </a:pPr>
            <a:r>
              <a:rPr lang="en-US" b="1" dirty="0">
                <a:latin typeface="+mn-lt"/>
              </a:rPr>
              <a:t>The entry should remain assessable and viewable in its original context. </a:t>
            </a:r>
            <a:endParaRPr lang="en-US" i="1" dirty="0">
              <a:latin typeface="+mn-lt"/>
            </a:endParaRPr>
          </a:p>
          <a:p>
            <a:pPr>
              <a:spcAft>
                <a:spcPts val="600"/>
              </a:spcAft>
            </a:pPr>
            <a:r>
              <a:rPr lang="en-US" i="1" dirty="0">
                <a:solidFill>
                  <a:srgbClr val="007367"/>
                </a:solidFill>
                <a:latin typeface="+mn-lt"/>
              </a:rPr>
              <a:t>An example; the data is entered in a form. The representation of the form should remain available and cannot be replaced by a line listing.</a:t>
            </a:r>
          </a:p>
          <a:p>
            <a:pPr>
              <a:spcAft>
                <a:spcPts val="600"/>
              </a:spcAft>
            </a:pPr>
            <a:endParaRPr lang="en-US" i="1" dirty="0">
              <a:solidFill>
                <a:srgbClr val="007367"/>
              </a:solidFill>
              <a:latin typeface="+mn-lt"/>
            </a:endParaRPr>
          </a:p>
          <a:p>
            <a:pPr>
              <a:lnSpc>
                <a:spcPct val="100000"/>
              </a:lnSpc>
            </a:pPr>
            <a:endParaRPr lang="en-US" sz="1400" i="1" baseline="30000" dirty="0">
              <a:latin typeface="+mn-lt"/>
            </a:endParaRPr>
          </a:p>
          <a:p>
            <a:pPr>
              <a:lnSpc>
                <a:spcPct val="100000"/>
              </a:lnSpc>
            </a:pPr>
            <a:r>
              <a:rPr lang="en-US" sz="1400" i="1" baseline="30000" dirty="0">
                <a:latin typeface="+mn-lt"/>
              </a:rPr>
              <a:t>1</a:t>
            </a:r>
            <a:r>
              <a:rPr lang="en-US" sz="1400" i="1" dirty="0">
                <a:latin typeface="+mn-lt"/>
              </a:rPr>
              <a:t> electronic Patient Reported Outcome</a:t>
            </a:r>
          </a:p>
          <a:p>
            <a:pPr>
              <a:lnSpc>
                <a:spcPct val="100000"/>
              </a:lnSpc>
            </a:pPr>
            <a:r>
              <a:rPr lang="en-US" sz="1400" i="1" baseline="30000" dirty="0">
                <a:latin typeface="+mn-lt"/>
              </a:rPr>
              <a:t>2 </a:t>
            </a:r>
            <a:r>
              <a:rPr lang="en-US" sz="1400" i="1" dirty="0"/>
              <a:t>electronic Clinical Outcome Assessment</a:t>
            </a:r>
            <a:endParaRPr lang="en-US" sz="1400" i="1" baseline="30000" dirty="0">
              <a:latin typeface="+mn-lt"/>
            </a:endParaRPr>
          </a:p>
          <a:p>
            <a:pPr>
              <a:lnSpc>
                <a:spcPct val="100000"/>
              </a:lnSpc>
            </a:pPr>
            <a:endParaRPr lang="en-US" sz="1400" i="1" dirty="0">
              <a:solidFill>
                <a:srgbClr val="007367"/>
              </a:solidFill>
              <a:latin typeface="+mn-lt"/>
            </a:endParaRPr>
          </a:p>
          <a:p>
            <a:pPr>
              <a:spcAft>
                <a:spcPts val="600"/>
              </a:spcAft>
            </a:pPr>
            <a:endParaRPr lang="en-US" sz="1400" dirty="0">
              <a:latin typeface="+mn-lt"/>
            </a:endParaRPr>
          </a:p>
          <a:p>
            <a:pPr>
              <a:spcAft>
                <a:spcPts val="600"/>
              </a:spcAft>
              <a:buFont typeface="Wingdings" panose="05000000000000000000" pitchFamily="2" charset="2"/>
              <a:buChar char="Ø"/>
            </a:pPr>
            <a:endParaRPr lang="en-US" dirty="0">
              <a:latin typeface="+mn-lt"/>
            </a:endParaRPr>
          </a:p>
          <a:p>
            <a:pPr>
              <a:spcAft>
                <a:spcPts val="600"/>
              </a:spcAft>
              <a:buFont typeface="Wingdings" panose="05000000000000000000" pitchFamily="2" charset="2"/>
              <a:buChar char="Ø"/>
            </a:pPr>
            <a:endParaRPr lang="en-US" dirty="0">
              <a:latin typeface="+mn-lt"/>
            </a:endParaRPr>
          </a:p>
          <a:p>
            <a:pPr>
              <a:spcAft>
                <a:spcPts val="600"/>
              </a:spcAft>
            </a:pPr>
            <a:endParaRPr lang="de-DE" dirty="0">
              <a:latin typeface="+mn-lt"/>
            </a:endParaRPr>
          </a:p>
        </p:txBody>
      </p:sp>
      <p:sp>
        <p:nvSpPr>
          <p:cNvPr id="3" name="Titel 2"/>
          <p:cNvSpPr>
            <a:spLocks noGrp="1"/>
          </p:cNvSpPr>
          <p:nvPr>
            <p:ph type="title"/>
          </p:nvPr>
        </p:nvSpPr>
        <p:spPr/>
        <p:txBody>
          <a:bodyPr/>
          <a:lstStyle/>
          <a:p>
            <a:r>
              <a:rPr lang="de-DE" dirty="0">
                <a:solidFill>
                  <a:prstClr val="black"/>
                </a:solidFill>
                <a:latin typeface="+mj-lt"/>
              </a:rPr>
              <a:t>eGuidance</a:t>
            </a:r>
            <a:br>
              <a:rPr lang="en-US" dirty="0">
                <a:solidFill>
                  <a:srgbClr val="890D48"/>
                </a:solidFill>
                <a:latin typeface="+mj-lt"/>
              </a:rPr>
            </a:br>
            <a:r>
              <a:rPr lang="en-US" dirty="0">
                <a:solidFill>
                  <a:srgbClr val="FF7000"/>
                </a:solidFill>
                <a:latin typeface="+mj-lt"/>
              </a:rPr>
              <a:t>ePRO</a:t>
            </a:r>
            <a:r>
              <a:rPr lang="en-US" sz="1400" b="1" baseline="80000" dirty="0">
                <a:solidFill>
                  <a:srgbClr val="FF7000"/>
                </a:solidFill>
                <a:latin typeface="+mj-lt"/>
              </a:rPr>
              <a:t>1  </a:t>
            </a:r>
            <a:r>
              <a:rPr lang="en-US" dirty="0">
                <a:solidFill>
                  <a:srgbClr val="FF7000"/>
                </a:solidFill>
                <a:latin typeface="+mj-lt"/>
              </a:rPr>
              <a:t>&amp; eCOA</a:t>
            </a:r>
            <a:r>
              <a:rPr lang="en-US" sz="1400" b="1" baseline="80000" dirty="0">
                <a:solidFill>
                  <a:srgbClr val="FF7000"/>
                </a:solidFill>
                <a:latin typeface="+mj-lt"/>
              </a:rPr>
              <a:t>2</a:t>
            </a:r>
            <a:r>
              <a:rPr lang="en-US" dirty="0">
                <a:solidFill>
                  <a:srgbClr val="FF7000"/>
                </a:solidFill>
                <a:latin typeface="+mj-lt"/>
              </a:rPr>
              <a:t>: Manual Data Collection</a:t>
            </a:r>
            <a:endParaRPr lang="de-DE" dirty="0">
              <a:solidFill>
                <a:srgbClr val="FF7000"/>
              </a:solidFill>
              <a:latin typeface="+mj-lt"/>
            </a:endParaRPr>
          </a:p>
        </p:txBody>
      </p:sp>
    </p:spTree>
    <p:extLst>
      <p:ext uri="{BB962C8B-B14F-4D97-AF65-F5344CB8AC3E}">
        <p14:creationId xmlns:p14="http://schemas.microsoft.com/office/powerpoint/2010/main" val="2572470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pPr>
              <a:spcAft>
                <a:spcPts val="600"/>
              </a:spcAft>
            </a:pPr>
            <a:r>
              <a:rPr lang="en-US" dirty="0">
                <a:latin typeface="+mn-lt"/>
              </a:rPr>
              <a:t>Data are generated mostly on peripheral devices such as wearables or smart devices. Data and context are the source.</a:t>
            </a:r>
          </a:p>
          <a:p>
            <a:pPr>
              <a:spcAft>
                <a:spcPts val="600"/>
              </a:spcAft>
            </a:pPr>
            <a:r>
              <a:rPr lang="en-US" dirty="0">
                <a:latin typeface="+mn-lt"/>
              </a:rPr>
              <a:t>Data and context are usually stored in </a:t>
            </a:r>
            <a:r>
              <a:rPr lang="en-US" b="1" dirty="0">
                <a:solidFill>
                  <a:srgbClr val="007367"/>
                </a:solidFill>
                <a:latin typeface="+mn-lt"/>
              </a:rPr>
              <a:t>volatile</a:t>
            </a:r>
            <a:r>
              <a:rPr lang="en-US" dirty="0">
                <a:latin typeface="+mn-lt"/>
              </a:rPr>
              <a:t> memory first and than transferred to nonvolatile memory (local or central).  Volatile means: The data will be lost, if the power of the memory is disconnected!</a:t>
            </a:r>
          </a:p>
          <a:p>
            <a:pPr>
              <a:spcAft>
                <a:spcPts val="600"/>
              </a:spcAft>
            </a:pPr>
            <a:r>
              <a:rPr lang="en-US" dirty="0">
                <a:latin typeface="+mn-lt"/>
              </a:rPr>
              <a:t>Local non-volatile memory is still vulnerable. Therefore, the </a:t>
            </a:r>
            <a:r>
              <a:rPr lang="en-US" b="1" dirty="0">
                <a:solidFill>
                  <a:srgbClr val="007367"/>
                </a:solidFill>
                <a:latin typeface="+mn-lt"/>
              </a:rPr>
              <a:t>source should not remain on peripherals </a:t>
            </a:r>
            <a:r>
              <a:rPr lang="en-US" dirty="0">
                <a:latin typeface="+mn-lt"/>
              </a:rPr>
              <a:t>(e.g. fit bit, eDiary). </a:t>
            </a:r>
          </a:p>
          <a:p>
            <a:pPr>
              <a:spcAft>
                <a:spcPts val="600"/>
              </a:spcAft>
            </a:pPr>
            <a:r>
              <a:rPr lang="en-US" dirty="0">
                <a:latin typeface="+mn-lt"/>
              </a:rPr>
              <a:t>The transfer of source data with simultaneous erasure at the origin, requires that the result of the transfer corresponds to a </a:t>
            </a:r>
            <a:r>
              <a:rPr lang="en-US" b="1" dirty="0">
                <a:solidFill>
                  <a:srgbClr val="007367"/>
                </a:solidFill>
                <a:latin typeface="+mn-lt"/>
              </a:rPr>
              <a:t>certified copy; </a:t>
            </a:r>
            <a:r>
              <a:rPr lang="en-US" dirty="0">
                <a:latin typeface="+mn-lt"/>
              </a:rPr>
              <a:t>see ICH E6(R2) 1.63. The </a:t>
            </a:r>
            <a:r>
              <a:rPr lang="en-US" b="1" dirty="0">
                <a:solidFill>
                  <a:srgbClr val="007367"/>
                </a:solidFill>
                <a:latin typeface="+mn-lt"/>
              </a:rPr>
              <a:t>transfer itself </a:t>
            </a:r>
            <a:r>
              <a:rPr lang="en-US" dirty="0">
                <a:latin typeface="+mn-lt"/>
              </a:rPr>
              <a:t>should be </a:t>
            </a:r>
            <a:r>
              <a:rPr lang="en-US" b="1" dirty="0">
                <a:solidFill>
                  <a:srgbClr val="007367"/>
                </a:solidFill>
                <a:latin typeface="+mn-lt"/>
              </a:rPr>
              <a:t>recorded</a:t>
            </a:r>
            <a:r>
              <a:rPr lang="en-US" dirty="0">
                <a:latin typeface="+mn-lt"/>
              </a:rPr>
              <a:t> accordingly as part of the </a:t>
            </a:r>
            <a:r>
              <a:rPr lang="en-US" b="1" dirty="0">
                <a:solidFill>
                  <a:srgbClr val="007367"/>
                </a:solidFill>
                <a:latin typeface="+mn-lt"/>
              </a:rPr>
              <a:t>audit trail or an event log</a:t>
            </a:r>
            <a:r>
              <a:rPr lang="en-US" dirty="0">
                <a:latin typeface="+mn-lt"/>
              </a:rPr>
              <a:t>. </a:t>
            </a:r>
          </a:p>
          <a:p>
            <a:pPr>
              <a:spcAft>
                <a:spcPts val="600"/>
              </a:spcAft>
            </a:pPr>
            <a:endParaRPr lang="en-US" dirty="0">
              <a:latin typeface="+mn-lt"/>
            </a:endParaRPr>
          </a:p>
          <a:p>
            <a:pPr>
              <a:spcAft>
                <a:spcPts val="600"/>
              </a:spcAft>
              <a:buFont typeface="Wingdings" panose="05000000000000000000" pitchFamily="2" charset="2"/>
              <a:buChar char="Ø"/>
            </a:pPr>
            <a:endParaRPr lang="en-US" dirty="0">
              <a:latin typeface="+mn-lt"/>
            </a:endParaRPr>
          </a:p>
          <a:p>
            <a:pPr>
              <a:spcAft>
                <a:spcPts val="600"/>
              </a:spcAft>
              <a:buFont typeface="Wingdings" panose="05000000000000000000" pitchFamily="2" charset="2"/>
              <a:buChar char="Ø"/>
            </a:pPr>
            <a:endParaRPr lang="en-US" dirty="0">
              <a:latin typeface="+mn-lt"/>
            </a:endParaRPr>
          </a:p>
          <a:p>
            <a:pPr>
              <a:spcAft>
                <a:spcPts val="600"/>
              </a:spcAft>
              <a:buFont typeface="Wingdings" panose="05000000000000000000" pitchFamily="2" charset="2"/>
              <a:buChar char="Ø"/>
            </a:pPr>
            <a:endParaRPr lang="en-US" dirty="0">
              <a:latin typeface="+mn-lt"/>
            </a:endParaRPr>
          </a:p>
          <a:p>
            <a:pPr>
              <a:spcAft>
                <a:spcPts val="600"/>
              </a:spcAft>
            </a:pPr>
            <a:endParaRPr lang="de-DE" dirty="0">
              <a:latin typeface="+mn-lt"/>
            </a:endParaRPr>
          </a:p>
        </p:txBody>
      </p:sp>
      <p:sp>
        <p:nvSpPr>
          <p:cNvPr id="3" name="Titel 2"/>
          <p:cNvSpPr>
            <a:spLocks noGrp="1"/>
          </p:cNvSpPr>
          <p:nvPr>
            <p:ph type="title"/>
          </p:nvPr>
        </p:nvSpPr>
        <p:spPr/>
        <p:txBody>
          <a:bodyPr/>
          <a:lstStyle/>
          <a:p>
            <a:r>
              <a:rPr lang="de-DE" dirty="0">
                <a:solidFill>
                  <a:prstClr val="black"/>
                </a:solidFill>
                <a:latin typeface="+mj-lt"/>
              </a:rPr>
              <a:t>eGuidance</a:t>
            </a:r>
            <a:br>
              <a:rPr lang="en-US" dirty="0">
                <a:solidFill>
                  <a:srgbClr val="890D48"/>
                </a:solidFill>
                <a:latin typeface="+mj-lt"/>
              </a:rPr>
            </a:br>
            <a:r>
              <a:rPr lang="en-GB" dirty="0">
                <a:solidFill>
                  <a:srgbClr val="FF7000"/>
                </a:solidFill>
                <a:latin typeface="+mj-lt"/>
              </a:rPr>
              <a:t>How to maintain eSource on peripheral devices?</a:t>
            </a:r>
            <a:endParaRPr lang="de-DE" dirty="0">
              <a:solidFill>
                <a:srgbClr val="FF7000"/>
              </a:solidFill>
              <a:latin typeface="+mj-lt"/>
            </a:endParaRPr>
          </a:p>
        </p:txBody>
      </p:sp>
    </p:spTree>
    <p:extLst>
      <p:ext uri="{BB962C8B-B14F-4D97-AF65-F5344CB8AC3E}">
        <p14:creationId xmlns:p14="http://schemas.microsoft.com/office/powerpoint/2010/main" val="3316777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5. Further Readings</a:t>
            </a:r>
            <a:br>
              <a:rPr lang="de-DE" dirty="0"/>
            </a:br>
            <a:endParaRPr lang="de-DE" dirty="0"/>
          </a:p>
        </p:txBody>
      </p:sp>
    </p:spTree>
    <p:extLst>
      <p:ext uri="{BB962C8B-B14F-4D97-AF65-F5344CB8AC3E}">
        <p14:creationId xmlns:p14="http://schemas.microsoft.com/office/powerpoint/2010/main" val="621232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486000" y="1652400"/>
            <a:ext cx="11154616" cy="4068000"/>
          </a:xfrm>
        </p:spPr>
        <p:txBody>
          <a:bodyPr/>
          <a:lstStyle/>
          <a:p>
            <a:pPr marL="342900" indent="-342900">
              <a:spcAft>
                <a:spcPts val="600"/>
              </a:spcAft>
              <a:buFont typeface="Arial" panose="020B0604020202020204" pitchFamily="34" charset="0"/>
              <a:buChar char="•"/>
            </a:pPr>
            <a:r>
              <a:rPr lang="en-US" dirty="0"/>
              <a:t>Guideline for Good Clinical Practice E6(R2)</a:t>
            </a:r>
          </a:p>
          <a:p>
            <a:pPr marL="342900" indent="-342900">
              <a:spcAft>
                <a:spcPts val="600"/>
              </a:spcAft>
              <a:buFont typeface="Arial" panose="020B0604020202020204" pitchFamily="34" charset="0"/>
              <a:buChar char="•"/>
            </a:pPr>
            <a:r>
              <a:rPr lang="en-US" dirty="0"/>
              <a:t>EMA Reflection paper on expectations for eSource data and data transcribed to electronic data collection tools in clinical trials</a:t>
            </a:r>
          </a:p>
          <a:p>
            <a:pPr marL="342900" indent="-342900">
              <a:spcAft>
                <a:spcPts val="600"/>
              </a:spcAft>
              <a:buFont typeface="Arial" panose="020B0604020202020204" pitchFamily="34" charset="0"/>
              <a:buChar char="•"/>
            </a:pPr>
            <a:r>
              <a:rPr lang="en-US" dirty="0"/>
              <a:t>FDA Guidance for Industry - Use of Electronic Health Record Data in Clinical Investigations</a:t>
            </a:r>
          </a:p>
          <a:p>
            <a:pPr marL="342900" indent="-342900">
              <a:spcAft>
                <a:spcPts val="600"/>
              </a:spcAft>
              <a:buFont typeface="Arial" panose="020B0604020202020204" pitchFamily="34" charset="0"/>
              <a:buChar char="•"/>
            </a:pPr>
            <a:r>
              <a:rPr lang="en-US" dirty="0"/>
              <a:t>Q&amp;A document on the level of validation/qualification needed to be performed by a sponsor when using an electronic system previously qualified by a provider and the documentation required to be available for inspection</a:t>
            </a:r>
          </a:p>
          <a:p>
            <a:pPr marL="360000">
              <a:spcAft>
                <a:spcPts val="600"/>
              </a:spcAft>
            </a:pPr>
            <a:r>
              <a:rPr lang="en-US" sz="1300" dirty="0">
                <a:hlinkClick r:id="rId2"/>
              </a:rPr>
              <a:t>http://www.ema.europa.eu/ema/index.jsp?curl=pages/regulation/q_and_a/q_and_a_detail_000016.jsp&amp;mid=WC0b01ac05800296c5</a:t>
            </a:r>
            <a:endParaRPr lang="en-US" sz="1300" dirty="0"/>
          </a:p>
          <a:p>
            <a:pPr marL="342900" indent="-342900">
              <a:spcAft>
                <a:spcPts val="600"/>
              </a:spcAft>
              <a:buFont typeface="Arial" panose="020B0604020202020204" pitchFamily="34" charset="0"/>
              <a:buChar char="•"/>
            </a:pPr>
            <a:r>
              <a:rPr lang="en-US" dirty="0"/>
              <a:t>EMA-Guideline on computerized systems and electronic data in clinical trials (EMA/226170/2021) (Draft version for public consultation, adopted March 2021)</a:t>
            </a:r>
            <a:r>
              <a:rPr lang="en-US" u="sng" dirty="0">
                <a:hlinkClick r:id="rId3"/>
              </a:rPr>
              <a:t> </a:t>
            </a:r>
          </a:p>
          <a:p>
            <a:pPr marL="360000">
              <a:spcAft>
                <a:spcPts val="600"/>
              </a:spcAft>
            </a:pPr>
            <a:r>
              <a:rPr lang="en-US" sz="1300" u="sng" dirty="0">
                <a:hlinkClick r:id="rId3"/>
              </a:rPr>
              <a:t>https://</a:t>
            </a:r>
            <a:r>
              <a:rPr lang="en-US" sz="1300" dirty="0">
                <a:hlinkClick r:id="rId3"/>
              </a:rPr>
              <a:t>www.ema.europa.eu/en/documents/regulatory-procedural-guideline/draft-guideline-computerised-systems-electronic-data-clinical-trials_en.pdf</a:t>
            </a:r>
            <a:endParaRPr lang="en-US" sz="1300" dirty="0"/>
          </a:p>
          <a:p>
            <a:endParaRPr lang="de-DE" dirty="0"/>
          </a:p>
        </p:txBody>
      </p:sp>
      <p:sp>
        <p:nvSpPr>
          <p:cNvPr id="3" name="Titel 2"/>
          <p:cNvSpPr>
            <a:spLocks noGrp="1"/>
          </p:cNvSpPr>
          <p:nvPr>
            <p:ph type="title"/>
          </p:nvPr>
        </p:nvSpPr>
        <p:spPr/>
        <p:txBody>
          <a:bodyPr/>
          <a:lstStyle/>
          <a:p>
            <a:r>
              <a:rPr lang="de-DE" dirty="0"/>
              <a:t>Further Readings</a:t>
            </a:r>
          </a:p>
        </p:txBody>
      </p:sp>
    </p:spTree>
    <p:extLst>
      <p:ext uri="{BB962C8B-B14F-4D97-AF65-F5344CB8AC3E}">
        <p14:creationId xmlns:p14="http://schemas.microsoft.com/office/powerpoint/2010/main" val="2780075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DE" dirty="0"/>
              <a:t>Federal Institute for Drugs and Medical Devices</a:t>
            </a:r>
          </a:p>
          <a:p>
            <a:r>
              <a:rPr lang="de-DE" dirty="0"/>
              <a:t>GCP Inspections Unit (10.41)</a:t>
            </a:r>
          </a:p>
          <a:p>
            <a:r>
              <a:rPr lang="de-DE" dirty="0"/>
              <a:t>Kurt-Georg-Kiesinger-Allee 3</a:t>
            </a:r>
          </a:p>
          <a:p>
            <a:r>
              <a:rPr lang="de-DE" dirty="0"/>
              <a:t>53175 Bonn</a:t>
            </a:r>
          </a:p>
          <a:p>
            <a:endParaRPr lang="de-DE" dirty="0"/>
          </a:p>
          <a:p>
            <a:r>
              <a:rPr lang="de-DE" dirty="0"/>
              <a:t>Contact Person</a:t>
            </a:r>
          </a:p>
          <a:p>
            <a:r>
              <a:rPr lang="de-DE" dirty="0"/>
              <a:t>Gabriele Schwarz</a:t>
            </a:r>
          </a:p>
          <a:p>
            <a:r>
              <a:rPr lang="de-DE" dirty="0"/>
              <a:t>Gabriele.Schwarz@bfarm.de</a:t>
            </a:r>
          </a:p>
          <a:p>
            <a:endParaRPr lang="de-DE" dirty="0"/>
          </a:p>
          <a:p>
            <a:endParaRPr lang="de-DE" dirty="0"/>
          </a:p>
        </p:txBody>
      </p:sp>
      <p:sp>
        <p:nvSpPr>
          <p:cNvPr id="3" name="Titel 2"/>
          <p:cNvSpPr>
            <a:spLocks noGrp="1"/>
          </p:cNvSpPr>
          <p:nvPr>
            <p:ph type="title"/>
          </p:nvPr>
        </p:nvSpPr>
        <p:spPr/>
        <p:txBody>
          <a:bodyPr/>
          <a:lstStyle/>
          <a:p>
            <a:r>
              <a:rPr lang="de-DE" sz="3200" dirty="0"/>
              <a:t>Thank you very much for your attention!</a:t>
            </a:r>
          </a:p>
        </p:txBody>
      </p:sp>
      <p:sp>
        <p:nvSpPr>
          <p:cNvPr id="4" name="Textplatzhalter 3"/>
          <p:cNvSpPr>
            <a:spLocks noGrp="1"/>
          </p:cNvSpPr>
          <p:nvPr>
            <p:ph type="body" sz="quarter" idx="15"/>
          </p:nvPr>
        </p:nvSpPr>
        <p:spPr/>
        <p:txBody>
          <a:bodyPr/>
          <a:lstStyle/>
          <a:p>
            <a:r>
              <a:rPr lang="de-DE" dirty="0"/>
              <a:t>Contact</a:t>
            </a:r>
          </a:p>
          <a:p>
            <a:endParaRPr lang="de-DE" dirty="0"/>
          </a:p>
        </p:txBody>
      </p:sp>
    </p:spTree>
    <p:extLst>
      <p:ext uri="{BB962C8B-B14F-4D97-AF65-F5344CB8AC3E}">
        <p14:creationId xmlns:p14="http://schemas.microsoft.com/office/powerpoint/2010/main" val="11301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pPr>
              <a:spcAft>
                <a:spcPts val="600"/>
              </a:spcAft>
            </a:pPr>
            <a:r>
              <a:rPr lang="en-US" b="1" dirty="0"/>
              <a:t>2.10	Principle - Clinical Trial Information</a:t>
            </a:r>
          </a:p>
          <a:p>
            <a:pPr>
              <a:spcAft>
                <a:spcPts val="600"/>
              </a:spcAft>
            </a:pPr>
            <a:r>
              <a:rPr lang="en-US" dirty="0"/>
              <a:t>All clinical trial information should be recorded, handled, and stored in a way that allows its </a:t>
            </a:r>
            <a:r>
              <a:rPr lang="en-US" u="sng" dirty="0">
                <a:solidFill>
                  <a:srgbClr val="007367"/>
                </a:solidFill>
              </a:rPr>
              <a:t>accurate reporting, interpretation and verification</a:t>
            </a:r>
            <a:r>
              <a:rPr lang="en-US" dirty="0">
                <a:solidFill>
                  <a:srgbClr val="007367"/>
                </a:solidFill>
              </a:rPr>
              <a:t>.</a:t>
            </a:r>
          </a:p>
          <a:p>
            <a:pPr>
              <a:spcAft>
                <a:spcPts val="600"/>
              </a:spcAft>
            </a:pPr>
            <a:endParaRPr lang="en-US" dirty="0"/>
          </a:p>
          <a:p>
            <a:pPr>
              <a:spcAft>
                <a:spcPts val="600"/>
              </a:spcAft>
            </a:pPr>
            <a:r>
              <a:rPr lang="en-US" dirty="0"/>
              <a:t>ADDENDUM</a:t>
            </a:r>
          </a:p>
          <a:p>
            <a:pPr>
              <a:spcAft>
                <a:spcPts val="600"/>
              </a:spcAft>
            </a:pPr>
            <a:r>
              <a:rPr lang="en-US" dirty="0"/>
              <a:t>This principle applies to all records referenced in this guideline, </a:t>
            </a:r>
            <a:r>
              <a:rPr lang="en-US" u="sng" dirty="0">
                <a:solidFill>
                  <a:srgbClr val="007367"/>
                </a:solidFill>
              </a:rPr>
              <a:t>irrespective of the type of media used</a:t>
            </a:r>
            <a:r>
              <a:rPr lang="en-US" dirty="0"/>
              <a:t>.</a:t>
            </a:r>
          </a:p>
          <a:p>
            <a:pPr>
              <a:spcAft>
                <a:spcPts val="600"/>
              </a:spcAft>
            </a:pPr>
            <a:endParaRPr lang="de-DE" dirty="0"/>
          </a:p>
          <a:p>
            <a:pPr>
              <a:spcAft>
                <a:spcPts val="600"/>
              </a:spcAft>
            </a:pPr>
            <a:endParaRPr lang="de-DE" dirty="0"/>
          </a:p>
        </p:txBody>
      </p:sp>
      <p:sp>
        <p:nvSpPr>
          <p:cNvPr id="3" name="Titel 2"/>
          <p:cNvSpPr>
            <a:spLocks noGrp="1"/>
          </p:cNvSpPr>
          <p:nvPr>
            <p:ph type="title"/>
          </p:nvPr>
        </p:nvSpPr>
        <p:spPr/>
        <p:txBody>
          <a:bodyPr/>
          <a:lstStyle/>
          <a:p>
            <a:r>
              <a:rPr lang="de-DE" dirty="0"/>
              <a:t>ICH GCP Principles</a:t>
            </a:r>
            <a:br>
              <a:rPr lang="de-DE" dirty="0"/>
            </a:br>
            <a:r>
              <a:rPr lang="de-DE" dirty="0">
                <a:solidFill>
                  <a:srgbClr val="FF7000"/>
                </a:solidFill>
              </a:rPr>
              <a:t>Clinical Trial Information</a:t>
            </a:r>
          </a:p>
        </p:txBody>
      </p:sp>
    </p:spTree>
    <p:extLst>
      <p:ext uri="{BB962C8B-B14F-4D97-AF65-F5344CB8AC3E}">
        <p14:creationId xmlns:p14="http://schemas.microsoft.com/office/powerpoint/2010/main" val="129244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pPr>
              <a:spcAft>
                <a:spcPts val="600"/>
              </a:spcAft>
            </a:pPr>
            <a:r>
              <a:rPr lang="en-US" b="1" dirty="0"/>
              <a:t>1.51	Source Data</a:t>
            </a:r>
          </a:p>
          <a:p>
            <a:pPr>
              <a:spcAft>
                <a:spcPts val="600"/>
              </a:spcAft>
            </a:pPr>
            <a:r>
              <a:rPr lang="en-US" b="1" dirty="0">
                <a:solidFill>
                  <a:srgbClr val="007367"/>
                </a:solidFill>
              </a:rPr>
              <a:t>All information </a:t>
            </a:r>
            <a:r>
              <a:rPr lang="en-US" dirty="0"/>
              <a:t>in original records and certified copies of original records of clinical findings, observations, or other activities in a clinical trial </a:t>
            </a:r>
            <a:r>
              <a:rPr lang="en-US" b="1" dirty="0">
                <a:solidFill>
                  <a:srgbClr val="007367"/>
                </a:solidFill>
              </a:rPr>
              <a:t>necessary for the reconstruction and evaluation of the trial</a:t>
            </a:r>
            <a:r>
              <a:rPr lang="en-US" dirty="0"/>
              <a:t>. Source data are contained in source documents (original records or certified copies).</a:t>
            </a:r>
          </a:p>
          <a:p>
            <a:pPr>
              <a:spcAft>
                <a:spcPts val="600"/>
              </a:spcAft>
            </a:pPr>
            <a:endParaRPr lang="en-US" dirty="0"/>
          </a:p>
          <a:p>
            <a:pPr>
              <a:spcAft>
                <a:spcPts val="600"/>
              </a:spcAft>
            </a:pPr>
            <a:r>
              <a:rPr lang="en-US" b="1" dirty="0"/>
              <a:t>1.52	Source Documents</a:t>
            </a:r>
          </a:p>
          <a:p>
            <a:pPr>
              <a:spcAft>
                <a:spcPts val="600"/>
              </a:spcAft>
            </a:pPr>
            <a:r>
              <a:rPr lang="en-US" b="1" dirty="0">
                <a:solidFill>
                  <a:srgbClr val="007367"/>
                </a:solidFill>
              </a:rPr>
              <a:t>Original documents</a:t>
            </a:r>
            <a:r>
              <a:rPr lang="en-US" dirty="0"/>
              <a:t>, data and records (e.g. hospital records, clinical and office charts, laboratory notes, memoranda, subjects' diaries or evaluation checklists, pharmacy dispensing records, recorded data from automated instruments, </a:t>
            </a:r>
            <a:r>
              <a:rPr lang="en-US" b="1" dirty="0">
                <a:solidFill>
                  <a:srgbClr val="007367"/>
                </a:solidFill>
              </a:rPr>
              <a:t>copies or transcriptions certified after verification as being accurate copies</a:t>
            </a:r>
            <a:r>
              <a:rPr lang="en-US" dirty="0"/>
              <a:t>, microfiches, photographic negatives, microfilm or magnetic media, x-rays, subject files, and records kept at the pharmacy, at the laboratories and at medico-technical departments involved in the clinical trial).</a:t>
            </a:r>
          </a:p>
          <a:p>
            <a:pPr>
              <a:spcAft>
                <a:spcPts val="600"/>
              </a:spcAft>
            </a:pPr>
            <a:endParaRPr lang="de-DE" dirty="0"/>
          </a:p>
          <a:p>
            <a:pPr>
              <a:spcAft>
                <a:spcPts val="600"/>
              </a:spcAft>
            </a:pPr>
            <a:endParaRPr lang="de-DE" dirty="0"/>
          </a:p>
        </p:txBody>
      </p:sp>
      <p:sp>
        <p:nvSpPr>
          <p:cNvPr id="3" name="Titel 2"/>
          <p:cNvSpPr>
            <a:spLocks noGrp="1"/>
          </p:cNvSpPr>
          <p:nvPr>
            <p:ph type="title"/>
          </p:nvPr>
        </p:nvSpPr>
        <p:spPr/>
        <p:txBody>
          <a:bodyPr/>
          <a:lstStyle/>
          <a:p>
            <a:r>
              <a:rPr lang="de-DE" dirty="0"/>
              <a:t>ICH GCP</a:t>
            </a:r>
            <a:br>
              <a:rPr lang="de-DE" dirty="0"/>
            </a:br>
            <a:r>
              <a:rPr lang="de-DE" dirty="0">
                <a:solidFill>
                  <a:srgbClr val="FF7000"/>
                </a:solidFill>
              </a:rPr>
              <a:t>Glossary</a:t>
            </a:r>
          </a:p>
        </p:txBody>
      </p:sp>
    </p:spTree>
    <p:extLst>
      <p:ext uri="{BB962C8B-B14F-4D97-AF65-F5344CB8AC3E}">
        <p14:creationId xmlns:p14="http://schemas.microsoft.com/office/powerpoint/2010/main" val="409289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2. eSource Categories</a:t>
            </a:r>
            <a:br>
              <a:rPr lang="de-DE" dirty="0"/>
            </a:br>
            <a:endParaRPr lang="de-DE" dirty="0"/>
          </a:p>
        </p:txBody>
      </p:sp>
    </p:spTree>
    <p:extLst>
      <p:ext uri="{BB962C8B-B14F-4D97-AF65-F5344CB8AC3E}">
        <p14:creationId xmlns:p14="http://schemas.microsoft.com/office/powerpoint/2010/main" val="902259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514480" y="1340768"/>
            <a:ext cx="11221200" cy="4307624"/>
          </a:xfrm>
        </p:spPr>
        <p:txBody>
          <a:bodyPr/>
          <a:lstStyle/>
          <a:p>
            <a:pPr fontAlgn="base">
              <a:spcAft>
                <a:spcPts val="600"/>
              </a:spcAft>
            </a:pPr>
            <a:r>
              <a:rPr lang="en-US" dirty="0"/>
              <a:t>The </a:t>
            </a:r>
            <a:r>
              <a:rPr lang="en-US" b="1" dirty="0">
                <a:solidFill>
                  <a:srgbClr val="007367"/>
                </a:solidFill>
              </a:rPr>
              <a:t>four eSource categories </a:t>
            </a:r>
            <a:r>
              <a:rPr lang="en-US" dirty="0"/>
              <a:t>defined by the </a:t>
            </a:r>
            <a:r>
              <a:rPr lang="en-US" b="1" dirty="0">
                <a:solidFill>
                  <a:srgbClr val="007367"/>
                </a:solidFill>
              </a:rPr>
              <a:t>TransCelerate eSource Initiative </a:t>
            </a:r>
            <a:r>
              <a:rPr lang="en-US" dirty="0"/>
              <a:t>are:</a:t>
            </a:r>
          </a:p>
          <a:p>
            <a:pPr marL="342900" indent="-342900" fontAlgn="base">
              <a:spcAft>
                <a:spcPts val="600"/>
              </a:spcAft>
              <a:buFont typeface="Arial" panose="020B0604020202020204" pitchFamily="34" charset="0"/>
              <a:buChar char="•"/>
            </a:pPr>
            <a:r>
              <a:rPr lang="en-US" b="1" dirty="0">
                <a:solidFill>
                  <a:srgbClr val="007367"/>
                </a:solidFill>
              </a:rPr>
              <a:t>EHR/EMR (Electronic Health Records/Electronic Medical Records)</a:t>
            </a:r>
            <a:r>
              <a:rPr lang="en-US" dirty="0"/>
              <a:t>: Covers collection of clinical data for use in clinical research from site/patient electronic health record systems.</a:t>
            </a:r>
          </a:p>
          <a:p>
            <a:pPr marL="342900" indent="-342900" fontAlgn="base">
              <a:spcAft>
                <a:spcPts val="600"/>
              </a:spcAft>
              <a:buFont typeface="Arial" panose="020B0604020202020204" pitchFamily="34" charset="0"/>
              <a:buChar char="•"/>
            </a:pPr>
            <a:r>
              <a:rPr lang="en-US" b="1" dirty="0">
                <a:solidFill>
                  <a:srgbClr val="007367"/>
                </a:solidFill>
              </a:rPr>
              <a:t>Devices &amp; Apps</a:t>
            </a:r>
            <a:r>
              <a:rPr lang="en-US" dirty="0"/>
              <a:t>: Covers collection and management of clinical data from non-site personnel (e.g.: subjects, participants, and caregivers) using mobile devices including smartphone or tablet applications (e.g.: electronic clinical outcome assessment), wearables, and sensors (e.g.: glucose monitor, smart pill, remote chemistry, ambient sensors).</a:t>
            </a:r>
          </a:p>
          <a:p>
            <a:pPr marL="342900" indent="-342900" fontAlgn="base">
              <a:spcAft>
                <a:spcPts val="600"/>
              </a:spcAft>
              <a:buFont typeface="Arial" panose="020B0604020202020204" pitchFamily="34" charset="0"/>
              <a:buChar char="•"/>
            </a:pPr>
            <a:r>
              <a:rPr lang="en-US" b="1" dirty="0">
                <a:solidFill>
                  <a:srgbClr val="007367"/>
                </a:solidFill>
              </a:rPr>
              <a:t>Direct Data Capture (DDC)</a:t>
            </a:r>
            <a:r>
              <a:rPr lang="en-US" dirty="0"/>
              <a:t>: Includes direct entry of clinical data by site staff into a mobile application or EDC system.</a:t>
            </a:r>
          </a:p>
          <a:p>
            <a:pPr marL="342900" indent="-342900" fontAlgn="base">
              <a:spcAft>
                <a:spcPts val="600"/>
              </a:spcAft>
              <a:buFont typeface="Arial" panose="020B0604020202020204" pitchFamily="34" charset="0"/>
              <a:buChar char="•"/>
            </a:pPr>
            <a:r>
              <a:rPr lang="en-US" b="1" dirty="0">
                <a:solidFill>
                  <a:srgbClr val="007367"/>
                </a:solidFill>
              </a:rPr>
              <a:t>Non-CRFs</a:t>
            </a:r>
            <a:r>
              <a:rPr lang="en-US" dirty="0"/>
              <a:t>: Includes collection and transfer of data in electronic format from internal sponsor sources (e.g.: specialty laboratories) or external vendors (e.g.: laboratory results, imaging, ECG, randomization, drug accountability) into clinical research data repositories/warehouses without entering the data onto a Case Report Form (CRF).</a:t>
            </a:r>
          </a:p>
        </p:txBody>
      </p:sp>
      <p:sp>
        <p:nvSpPr>
          <p:cNvPr id="3" name="Titel 2"/>
          <p:cNvSpPr>
            <a:spLocks noGrp="1"/>
          </p:cNvSpPr>
          <p:nvPr>
            <p:ph type="title"/>
          </p:nvPr>
        </p:nvSpPr>
        <p:spPr>
          <a:xfrm>
            <a:off x="485999" y="464400"/>
            <a:ext cx="11249681" cy="660344"/>
          </a:xfrm>
        </p:spPr>
        <p:txBody>
          <a:bodyPr/>
          <a:lstStyle/>
          <a:p>
            <a:r>
              <a:rPr lang="de-DE" dirty="0"/>
              <a:t>eSource Categories</a:t>
            </a:r>
          </a:p>
        </p:txBody>
      </p:sp>
      <p:sp>
        <p:nvSpPr>
          <p:cNvPr id="4" name="Textfeld 3"/>
          <p:cNvSpPr txBox="1"/>
          <p:nvPr/>
        </p:nvSpPr>
        <p:spPr>
          <a:xfrm>
            <a:off x="6456040" y="5960313"/>
            <a:ext cx="5400600" cy="276999"/>
          </a:xfrm>
          <a:prstGeom prst="rect">
            <a:avLst/>
          </a:prstGeom>
          <a:noFill/>
        </p:spPr>
        <p:txBody>
          <a:bodyPr wrap="square" rtlCol="0">
            <a:spAutoFit/>
          </a:bodyPr>
          <a:lstStyle/>
          <a:p>
            <a:pPr algn="r"/>
            <a:r>
              <a:rPr lang="de-DE" sz="1200" dirty="0" err="1">
                <a:hlinkClick r:id="rId2"/>
              </a:rPr>
              <a:t>TransCelerate</a:t>
            </a:r>
            <a:r>
              <a:rPr lang="de-DE" sz="1200" dirty="0">
                <a:hlinkClick r:id="rId2"/>
              </a:rPr>
              <a:t> - </a:t>
            </a:r>
            <a:r>
              <a:rPr lang="de-DE" sz="1200" dirty="0" err="1">
                <a:hlinkClick r:id="rId2"/>
              </a:rPr>
              <a:t>Esource</a:t>
            </a:r>
            <a:r>
              <a:rPr lang="de-DE" sz="1200" dirty="0">
                <a:hlinkClick r:id="rId2"/>
              </a:rPr>
              <a:t> - Clinical Trials (transceleratebiopharmainc.com)</a:t>
            </a:r>
            <a:endParaRPr lang="de-DE" sz="1200" dirty="0"/>
          </a:p>
        </p:txBody>
      </p:sp>
    </p:spTree>
    <p:extLst>
      <p:ext uri="{BB962C8B-B14F-4D97-AF65-F5344CB8AC3E}">
        <p14:creationId xmlns:p14="http://schemas.microsoft.com/office/powerpoint/2010/main" val="146639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90000" y="1656000"/>
            <a:ext cx="7194232" cy="1004968"/>
          </a:xfrm>
        </p:spPr>
        <p:txBody>
          <a:bodyPr/>
          <a:lstStyle/>
          <a:p>
            <a:r>
              <a:rPr lang="en-US" dirty="0"/>
              <a:t>3. Trial Participant Related Source Data</a:t>
            </a:r>
            <a:br>
              <a:rPr lang="en-US" dirty="0"/>
            </a:br>
            <a:endParaRPr lang="de-DE" dirty="0"/>
          </a:p>
        </p:txBody>
      </p:sp>
    </p:spTree>
    <p:extLst>
      <p:ext uri="{BB962C8B-B14F-4D97-AF65-F5344CB8AC3E}">
        <p14:creationId xmlns:p14="http://schemas.microsoft.com/office/powerpoint/2010/main" val="76787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pPr>
              <a:spcAft>
                <a:spcPts val="600"/>
              </a:spcAft>
            </a:pPr>
            <a:r>
              <a:rPr lang="en-US" b="1" dirty="0"/>
              <a:t>4.9.0 	Records and Reports</a:t>
            </a:r>
          </a:p>
          <a:p>
            <a:pPr>
              <a:spcAft>
                <a:spcPts val="600"/>
              </a:spcAft>
            </a:pPr>
            <a:r>
              <a:rPr lang="en-US" dirty="0"/>
              <a:t>The investigator/institution should maintain adequate and accurate source documents and trial records that include </a:t>
            </a:r>
            <a:r>
              <a:rPr lang="en-US" b="1" u="sng" dirty="0">
                <a:solidFill>
                  <a:srgbClr val="007367"/>
                </a:solidFill>
              </a:rPr>
              <a:t>all pertinent observations on each of the site’s trial subjects</a:t>
            </a:r>
            <a:r>
              <a:rPr lang="en-US" dirty="0"/>
              <a:t>. </a:t>
            </a:r>
          </a:p>
          <a:p>
            <a:pPr>
              <a:spcAft>
                <a:spcPts val="600"/>
              </a:spcAft>
            </a:pPr>
            <a:endParaRPr lang="de-DE" dirty="0"/>
          </a:p>
        </p:txBody>
      </p:sp>
      <p:sp>
        <p:nvSpPr>
          <p:cNvPr id="3" name="Titel 2"/>
          <p:cNvSpPr>
            <a:spLocks noGrp="1"/>
          </p:cNvSpPr>
          <p:nvPr>
            <p:ph type="title"/>
          </p:nvPr>
        </p:nvSpPr>
        <p:spPr/>
        <p:txBody>
          <a:bodyPr/>
          <a:lstStyle/>
          <a:p>
            <a:r>
              <a:rPr lang="de-DE" dirty="0"/>
              <a:t>Trial Participant-Related Source Data</a:t>
            </a:r>
            <a:br>
              <a:rPr lang="de-DE" dirty="0"/>
            </a:br>
            <a:r>
              <a:rPr lang="de-DE" dirty="0">
                <a:solidFill>
                  <a:srgbClr val="FF7000"/>
                </a:solidFill>
              </a:rPr>
              <a:t>Content &amp; Integrity (1)</a:t>
            </a:r>
          </a:p>
        </p:txBody>
      </p:sp>
    </p:spTree>
    <p:extLst>
      <p:ext uri="{BB962C8B-B14F-4D97-AF65-F5344CB8AC3E}">
        <p14:creationId xmlns:p14="http://schemas.microsoft.com/office/powerpoint/2010/main" val="2020892608"/>
      </p:ext>
    </p:extLst>
  </p:cSld>
  <p:clrMapOvr>
    <a:masterClrMapping/>
  </p:clrMapOvr>
</p:sld>
</file>

<file path=ppt/theme/theme1.xml><?xml version="1.0" encoding="utf-8"?>
<a:theme xmlns:a="http://schemas.openxmlformats.org/drawingml/2006/main" name="BReg_PowerPoint">
  <a:themeElements>
    <a:clrScheme name="Benutzerdefiniert 1">
      <a:dk1>
        <a:sysClr val="windowText" lastClr="000000"/>
      </a:dk1>
      <a:lt1>
        <a:sysClr val="window" lastClr="FFFFFF"/>
      </a:lt1>
      <a:dk2>
        <a:srgbClr val="00544B"/>
      </a:dk2>
      <a:lt2>
        <a:srgbClr val="CFE3E0"/>
      </a:lt2>
      <a:accent1>
        <a:srgbClr val="007367"/>
      </a:accent1>
      <a:accent2>
        <a:srgbClr val="66ABA4"/>
      </a:accent2>
      <a:accent3>
        <a:srgbClr val="9BC5BF"/>
      </a:accent3>
      <a:accent4>
        <a:srgbClr val="009281"/>
      </a:accent4>
      <a:accent5>
        <a:srgbClr val="00685C"/>
      </a:accent5>
      <a:accent6>
        <a:srgbClr val="BBBBBB"/>
      </a:accent6>
      <a:hlink>
        <a:srgbClr val="007466"/>
      </a:hlink>
      <a:folHlink>
        <a:srgbClr val="FF7000"/>
      </a:folHlink>
    </a:clrScheme>
    <a:fontScheme name="BfArM">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spPr>
      <a:bodyPr rtlCol="0" anchor="ctr"/>
      <a:lstStyle>
        <a:defPPr algn="ctr">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000" dirty="0" err="1" smtClean="0"/>
        </a:defPPr>
      </a:lstStyle>
    </a:txDef>
  </a:objectDefaults>
  <a:extraClrSchemeLst/>
  <a:custClrLst>
    <a:custClr name="1">
      <a:srgbClr val="5F306E"/>
    </a:custClr>
    <a:custClr name="2">
      <a:srgbClr val="770F2C"/>
    </a:custClr>
    <a:custClr name="3">
      <a:srgbClr val="C0003B"/>
    </a:custClr>
    <a:custClr name="4">
      <a:srgbClr val="CD5037"/>
    </a:custClr>
    <a:custClr name="5">
      <a:srgbClr val="F7BB3C"/>
    </a:custClr>
    <a:custClr name="6">
      <a:srgbClr val="F8DF39"/>
    </a:custClr>
    <a:custClr name="7">
      <a:srgbClr val="C1CA30"/>
    </a:custClr>
    <a:custClr name="8">
      <a:srgbClr val="597C39"/>
    </a:custClr>
    <a:custClr name="9">
      <a:srgbClr val="005C45"/>
    </a:custClr>
    <a:custClr name="10">
      <a:srgbClr val="008549"/>
    </a:custClr>
    <a:custClr name="11">
      <a:srgbClr val="00818B"/>
    </a:custClr>
    <a:custClr name="12">
      <a:srgbClr val="80CDEB"/>
    </a:custClr>
    <a:custClr name="13">
      <a:srgbClr val="0077B6"/>
    </a:custClr>
    <a:custClr name="14">
      <a:srgbClr val="007093"/>
    </a:custClr>
    <a:custClr name="15">
      <a:srgbClr val="004A75"/>
    </a:custClr>
    <a:custClr name="16">
      <a:srgbClr val="566063"/>
    </a:custClr>
    <a:custClr name="17">
      <a:srgbClr val="BDC5C8"/>
    </a:custClr>
  </a:custClrLst>
  <a:extLst>
    <a:ext uri="{05A4C25C-085E-4340-85A3-A5531E510DB2}">
      <thm15:themeFamily xmlns:thm15="http://schemas.microsoft.com/office/thememl/2012/main" name="bfarm-windows" id="{E0FCF1D1-9E16-42B5-8276-88F6133D11CB}" vid="{41668F97-3598-4149-8DA0-A9C29378CD2D}"/>
    </a:ext>
  </a:extLst>
</a:theme>
</file>

<file path=ppt/theme/theme2.xml><?xml version="1.0" encoding="utf-8"?>
<a:theme xmlns:a="http://schemas.openxmlformats.org/drawingml/2006/main" name="Larissa-Design">
  <a:themeElements>
    <a:clrScheme name="Benutzerdefiniert 112">
      <a:dk1>
        <a:sysClr val="windowText" lastClr="000000"/>
      </a:dk1>
      <a:lt1>
        <a:sysClr val="window" lastClr="FFFFFF"/>
      </a:lt1>
      <a:dk2>
        <a:srgbClr val="5F316E"/>
      </a:dk2>
      <a:lt2>
        <a:srgbClr val="C0003C"/>
      </a:lt2>
      <a:accent1>
        <a:srgbClr val="F9E03A"/>
      </a:accent1>
      <a:accent2>
        <a:srgbClr val="C1CA31"/>
      </a:accent2>
      <a:accent3>
        <a:srgbClr val="005C45"/>
      </a:accent3>
      <a:accent4>
        <a:srgbClr val="004B76"/>
      </a:accent4>
      <a:accent5>
        <a:srgbClr val="0077B6"/>
      </a:accent5>
      <a:accent6>
        <a:srgbClr val="80CDEC"/>
      </a:accent6>
      <a:hlink>
        <a:srgbClr val="000000"/>
      </a:hlink>
      <a:folHlink>
        <a:srgbClr val="000000"/>
      </a:folHlink>
    </a:clrScheme>
    <a:fontScheme name="_BReg PPT">
      <a:majorFont>
        <a:latin typeface="BundesSerif Office"/>
        <a:ea typeface=""/>
        <a:cs typeface=""/>
      </a:majorFont>
      <a:minorFont>
        <a:latin typeface="BundesSans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Benutzerdefiniert 112">
      <a:dk1>
        <a:sysClr val="windowText" lastClr="000000"/>
      </a:dk1>
      <a:lt1>
        <a:sysClr val="window" lastClr="FFFFFF"/>
      </a:lt1>
      <a:dk2>
        <a:srgbClr val="5F316E"/>
      </a:dk2>
      <a:lt2>
        <a:srgbClr val="C0003C"/>
      </a:lt2>
      <a:accent1>
        <a:srgbClr val="F9E03A"/>
      </a:accent1>
      <a:accent2>
        <a:srgbClr val="C1CA31"/>
      </a:accent2>
      <a:accent3>
        <a:srgbClr val="005C45"/>
      </a:accent3>
      <a:accent4>
        <a:srgbClr val="004B76"/>
      </a:accent4>
      <a:accent5>
        <a:srgbClr val="0077B6"/>
      </a:accent5>
      <a:accent6>
        <a:srgbClr val="80CDEC"/>
      </a:accent6>
      <a:hlink>
        <a:srgbClr val="000000"/>
      </a:hlink>
      <a:folHlink>
        <a:srgbClr val="000000"/>
      </a:folHlink>
    </a:clrScheme>
    <a:fontScheme name="_BReg PPT">
      <a:majorFont>
        <a:latin typeface="BundesSerif Office"/>
        <a:ea typeface=""/>
        <a:cs typeface=""/>
      </a:majorFont>
      <a:minorFont>
        <a:latin typeface="BundesSans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200922_BfArM_PowerPoint-Windows_16zu9</Template>
  <TotalTime>0</TotalTime>
  <Words>3535</Words>
  <Application>Microsoft Macintosh PowerPoint</Application>
  <PresentationFormat>Breitbild</PresentationFormat>
  <Paragraphs>235</Paragraphs>
  <Slides>35</Slides>
  <Notes>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35</vt:i4>
      </vt:variant>
    </vt:vector>
  </HeadingPairs>
  <TitlesOfParts>
    <vt:vector size="44" baseType="lpstr">
      <vt:lpstr>Arial</vt:lpstr>
      <vt:lpstr>BundesSans Office</vt:lpstr>
      <vt:lpstr>BundesSans Office Regular</vt:lpstr>
      <vt:lpstr>BundesSerif Office</vt:lpstr>
      <vt:lpstr>Calibri</vt:lpstr>
      <vt:lpstr>Cambria</vt:lpstr>
      <vt:lpstr>Symbol</vt:lpstr>
      <vt:lpstr>Wingdings</vt:lpstr>
      <vt:lpstr>BReg_PowerPoint</vt:lpstr>
      <vt:lpstr>PowerPoint-Präsentation</vt:lpstr>
      <vt:lpstr>Table of Contents </vt:lpstr>
      <vt:lpstr>1. ICH GCP Principles &amp; Glossary </vt:lpstr>
      <vt:lpstr>ICH GCP Principles Clinical Trial Information</vt:lpstr>
      <vt:lpstr>ICH GCP Glossary</vt:lpstr>
      <vt:lpstr>2. eSource Categories </vt:lpstr>
      <vt:lpstr>eSource Categories</vt:lpstr>
      <vt:lpstr>3. Trial Participant Related Source Data </vt:lpstr>
      <vt:lpstr>Trial Participant-Related Source Data Content &amp; Integrity (1)</vt:lpstr>
      <vt:lpstr>Trial Participant-Related Source Data Content &amp; Integrity (2)</vt:lpstr>
      <vt:lpstr>Subject-Related Source Data Content &amp; Integrity (3)</vt:lpstr>
      <vt:lpstr>Trial Participant-Related Source Data ALCOA+</vt:lpstr>
      <vt:lpstr>Trial Participant-Related Source Data Traceability</vt:lpstr>
      <vt:lpstr>Trial Participant-Related Source Data Verifiability</vt:lpstr>
      <vt:lpstr>Trial Participant-Related Source Data Direct Access</vt:lpstr>
      <vt:lpstr>Trial Participant-Related Source Data Investigator Control</vt:lpstr>
      <vt:lpstr>Trial Participant-Related Source Data Location</vt:lpstr>
      <vt:lpstr>4. EMA Qualification Opinion On  eSource Generated By  DDC </vt:lpstr>
      <vt:lpstr>Opinion on eSource DDC Background Information</vt:lpstr>
      <vt:lpstr>Opinion on eSource DDC Presumed Benefits of eSource DDC </vt:lpstr>
      <vt:lpstr>Requirements for Use of an eSource DDC (1/6) Investigator Site Impact</vt:lpstr>
      <vt:lpstr>Requirements for Use of an eSource DDC (2/6) Quality Management</vt:lpstr>
      <vt:lpstr>Requirements for Use of an eSource DDC (3/6) System Qualification &amp; Sponsor Access </vt:lpstr>
      <vt:lpstr>Requirements for Use of an eSource DDC (4/6) Data Transfer Between eSource DDC &amp; EMR</vt:lpstr>
      <vt:lpstr>Requirements for Use of an eSource DDC (5/6) Data Accessibility</vt:lpstr>
      <vt:lpstr>Requirements for Use of an eSource DDC (6/6) Long-term Data Custody and Retention</vt:lpstr>
      <vt:lpstr>Opinion on eSource DDC Compliance with ICH E6 and Usability for an MAA</vt:lpstr>
      <vt:lpstr>5. eSource Data from Devices &amp; Apps and eNon-CRF-Data</vt:lpstr>
      <vt:lpstr>eGuidance Ongoing evaluation and consideration on eSource data</vt:lpstr>
      <vt:lpstr>eGuidance Wearables &amp; Sensors: From Signal to Source – (pre)processing</vt:lpstr>
      <vt:lpstr>eGuidance ePRO1  &amp; eCOA2: Manual Data Collection</vt:lpstr>
      <vt:lpstr>eGuidance How to maintain eSource on peripheral devices?</vt:lpstr>
      <vt:lpstr>5. Further Readings </vt:lpstr>
      <vt:lpstr>Further Readings</vt:lpstr>
      <vt:lpstr>Thank you very much for your attention!</vt:lpstr>
    </vt:vector>
  </TitlesOfParts>
  <Manager/>
  <Company>aperto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Titelfolie BundesSerif Office Regular 33 pt</dc:title>
  <dc:creator>vpn</dc:creator>
  <cp:lastModifiedBy>SCTO BERN</cp:lastModifiedBy>
  <cp:revision>144</cp:revision>
  <cp:lastPrinted>2018-04-18T09:08:37Z</cp:lastPrinted>
  <dcterms:created xsi:type="dcterms:W3CDTF">2020-09-22T06:23:42Z</dcterms:created>
  <dcterms:modified xsi:type="dcterms:W3CDTF">2022-05-30T08:08:49Z</dcterms:modified>
</cp:coreProperties>
</file>