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90" r:id="rId2"/>
    <p:sldMasterId id="2147483778" r:id="rId3"/>
    <p:sldMasterId id="2147483766" r:id="rId4"/>
    <p:sldMasterId id="2147483745" r:id="rId5"/>
  </p:sldMasterIdLst>
  <p:notesMasterIdLst>
    <p:notesMasterId r:id="rId24"/>
  </p:notesMasterIdLst>
  <p:handoutMasterIdLst>
    <p:handoutMasterId r:id="rId25"/>
  </p:handoutMasterIdLst>
  <p:sldIdLst>
    <p:sldId id="419" r:id="rId6"/>
    <p:sldId id="418" r:id="rId7"/>
    <p:sldId id="362" r:id="rId8"/>
    <p:sldId id="390" r:id="rId9"/>
    <p:sldId id="409" r:id="rId10"/>
    <p:sldId id="401" r:id="rId11"/>
    <p:sldId id="407" r:id="rId12"/>
    <p:sldId id="408" r:id="rId13"/>
    <p:sldId id="391" r:id="rId14"/>
    <p:sldId id="412" r:id="rId15"/>
    <p:sldId id="413" r:id="rId16"/>
    <p:sldId id="399" r:id="rId17"/>
    <p:sldId id="411" r:id="rId18"/>
    <p:sldId id="417" r:id="rId19"/>
    <p:sldId id="402" r:id="rId20"/>
    <p:sldId id="405" r:id="rId21"/>
    <p:sldId id="414" r:id="rId22"/>
    <p:sldId id="381" r:id="rId23"/>
  </p:sldIdLst>
  <p:sldSz cx="12192000" cy="6858000"/>
  <p:notesSz cx="67945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1044" userDrawn="1">
          <p15:clr>
            <a:srgbClr val="A4A3A4"/>
          </p15:clr>
        </p15:guide>
        <p15:guide id="7" orient="horz" pos="3612" userDrawn="1">
          <p15:clr>
            <a:srgbClr val="A4A3A4"/>
          </p15:clr>
        </p15:guide>
        <p15:guide id="10" pos="4946" userDrawn="1">
          <p15:clr>
            <a:srgbClr val="A4A3A4"/>
          </p15:clr>
        </p15:guide>
        <p15:guide id="11" pos="5173" userDrawn="1">
          <p15:clr>
            <a:srgbClr val="A4A3A4"/>
          </p15:clr>
        </p15:guide>
        <p15:guide id="12" pos="2734" userDrawn="1">
          <p15:clr>
            <a:srgbClr val="A4A3A4"/>
          </p15:clr>
        </p15:guide>
        <p15:guide id="13" pos="2505" userDrawn="1">
          <p15:clr>
            <a:srgbClr val="A4A3A4"/>
          </p15:clr>
        </p15:guide>
        <p15:guide id="15" orient="horz" pos="300" userDrawn="1">
          <p15:clr>
            <a:srgbClr val="A4A3A4"/>
          </p15:clr>
        </p15:guide>
        <p15:guide id="16" pos="1164" userDrawn="1">
          <p15:clr>
            <a:srgbClr val="A4A3A4"/>
          </p15:clr>
        </p15:guide>
        <p15:guide id="17" pos="302" userDrawn="1">
          <p15:clr>
            <a:srgbClr val="A4A3A4"/>
          </p15:clr>
        </p15:guide>
        <p15:guide id="18" pos="625" userDrawn="1">
          <p15:clr>
            <a:srgbClr val="A4A3A4"/>
          </p15:clr>
        </p15:guide>
        <p15:guide id="19" orient="horz" pos="2205" userDrawn="1">
          <p15:clr>
            <a:srgbClr val="A4A3A4"/>
          </p15:clr>
        </p15:guide>
        <p15:guide id="20" orient="horz" pos="2436" userDrawn="1">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fArM" initials="BfArM" lastIdx="1" clrIdx="0">
    <p:extLst>
      <p:ext uri="{19B8F6BF-5375-455C-9EA6-DF929625EA0E}">
        <p15:presenceInfo xmlns:p15="http://schemas.microsoft.com/office/powerpoint/2012/main" userId="BfAr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00"/>
    <a:srgbClr val="007367"/>
    <a:srgbClr val="333333"/>
    <a:srgbClr val="66ABA4"/>
    <a:srgbClr val="CFE3E0"/>
    <a:srgbClr val="BBBBBB"/>
    <a:srgbClr val="606060"/>
    <a:srgbClr val="E8E8E8"/>
    <a:srgbClr val="99C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74631" autoAdjust="0"/>
  </p:normalViewPr>
  <p:slideViewPr>
    <p:cSldViewPr showGuides="1">
      <p:cViewPr varScale="1">
        <p:scale>
          <a:sx n="62" d="100"/>
          <a:sy n="62" d="100"/>
        </p:scale>
        <p:origin x="1554" y="72"/>
      </p:cViewPr>
      <p:guideLst>
        <p:guide orient="horz" pos="1044"/>
        <p:guide orient="horz" pos="3612"/>
        <p:guide pos="4946"/>
        <p:guide pos="5173"/>
        <p:guide pos="2734"/>
        <p:guide pos="2505"/>
        <p:guide orient="horz" pos="300"/>
        <p:guide pos="1164"/>
        <p:guide pos="302"/>
        <p:guide pos="625"/>
        <p:guide orient="horz" pos="2205"/>
        <p:guide orient="horz" pos="2436"/>
      </p:guideLst>
    </p:cSldViewPr>
  </p:slideViewPr>
  <p:notesTextViewPr>
    <p:cViewPr>
      <p:scale>
        <a:sx n="100" d="100"/>
        <a:sy n="100" d="100"/>
      </p:scale>
      <p:origin x="0" y="-204"/>
    </p:cViewPr>
  </p:notesTextViewPr>
  <p:sorterViewPr>
    <p:cViewPr>
      <p:scale>
        <a:sx n="66" d="100"/>
        <a:sy n="66" d="100"/>
      </p:scale>
      <p:origin x="0" y="0"/>
    </p:cViewPr>
  </p:sorterViewPr>
  <p:notesViewPr>
    <p:cSldViewPr showGuides="1">
      <p:cViewPr varScale="1">
        <p:scale>
          <a:sx n="76" d="100"/>
          <a:sy n="76" d="100"/>
        </p:scale>
        <p:origin x="4104" y="114"/>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4283" cy="495935"/>
          </a:xfrm>
          <a:prstGeom prst="rect">
            <a:avLst/>
          </a:prstGeom>
        </p:spPr>
        <p:txBody>
          <a:bodyPr vert="horz" lIns="91440" tIns="45720" rIns="91440" bIns="45720" rtlCol="0"/>
          <a:lstStyle>
            <a:lvl1pPr algn="l">
              <a:defRPr sz="1200"/>
            </a:lvl1pPr>
          </a:lstStyle>
          <a:p>
            <a:endParaRPr lang="de-DE"/>
          </a:p>
        </p:txBody>
      </p:sp>
      <p:sp>
        <p:nvSpPr>
          <p:cNvPr id="4" name="Fußzeilenplatzhalter 3"/>
          <p:cNvSpPr>
            <a:spLocks noGrp="1"/>
          </p:cNvSpPr>
          <p:nvPr>
            <p:ph type="ftr" sz="quarter" idx="2"/>
          </p:nvPr>
        </p:nvSpPr>
        <p:spPr>
          <a:xfrm>
            <a:off x="2" y="9421046"/>
            <a:ext cx="2944283" cy="49593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7" y="9421046"/>
            <a:ext cx="2944283" cy="495935"/>
          </a:xfrm>
          <a:prstGeom prst="rect">
            <a:avLst/>
          </a:prstGeom>
        </p:spPr>
        <p:txBody>
          <a:bodyPr vert="horz" lIns="91440" tIns="45720" rIns="91440" bIns="45720" rtlCol="0" anchor="b"/>
          <a:lstStyle>
            <a:lvl1pPr algn="r">
              <a:defRPr sz="1200"/>
            </a:lvl1pPr>
          </a:lstStyle>
          <a:p>
            <a:fld id="{9F0816A3-EA43-46F3-B18B-8BEC3EF6BDF1}" type="slidenum">
              <a:rPr lang="de-DE" smtClean="0"/>
              <a:pPr/>
              <a:t>‹Nr.›</a:t>
            </a:fld>
            <a:endParaRPr lang="de-DE"/>
          </a:p>
        </p:txBody>
      </p:sp>
    </p:spTree>
    <p:extLst>
      <p:ext uri="{BB962C8B-B14F-4D97-AF65-F5344CB8AC3E}">
        <p14:creationId xmlns:p14="http://schemas.microsoft.com/office/powerpoint/2010/main" val="99703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4283" cy="4959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7" y="2"/>
            <a:ext cx="2944283" cy="495935"/>
          </a:xfrm>
          <a:prstGeom prst="rect">
            <a:avLst/>
          </a:prstGeom>
        </p:spPr>
        <p:txBody>
          <a:bodyPr vert="horz" lIns="91440" tIns="45720" rIns="91440" bIns="45720" rtlCol="0"/>
          <a:lstStyle>
            <a:lvl1pPr algn="r">
              <a:defRPr sz="1200"/>
            </a:lvl1pPr>
          </a:lstStyle>
          <a:p>
            <a:fld id="{C14510A6-5B08-4F74-A784-03824C7D23AA}" type="datetimeFigureOut">
              <a:rPr lang="de-DE" smtClean="0"/>
              <a:pPr/>
              <a:t>24.05.2022</a:t>
            </a:fld>
            <a:endParaRPr lang="de-DE"/>
          </a:p>
        </p:txBody>
      </p:sp>
      <p:sp>
        <p:nvSpPr>
          <p:cNvPr id="4" name="Folienbildplatzhalter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1385"/>
            <a:ext cx="5435600" cy="4463415"/>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1046"/>
            <a:ext cx="2944283" cy="49593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7" y="9421046"/>
            <a:ext cx="2944283" cy="495935"/>
          </a:xfrm>
          <a:prstGeom prst="rect">
            <a:avLst/>
          </a:prstGeom>
        </p:spPr>
        <p:txBody>
          <a:bodyPr vert="horz" lIns="91440" tIns="45720" rIns="91440" bIns="45720" rtlCol="0" anchor="b"/>
          <a:lstStyle>
            <a:lvl1pPr algn="r">
              <a:defRPr sz="1200"/>
            </a:lvl1pPr>
          </a:lstStyle>
          <a:p>
            <a:fld id="{356A0615-691A-48DE-BF84-00B713FCA67C}" type="slidenum">
              <a:rPr lang="de-DE" smtClean="0"/>
              <a:pPr/>
              <a:t>‹Nr.›</a:t>
            </a:fld>
            <a:endParaRPr lang="de-DE"/>
          </a:p>
        </p:txBody>
      </p:sp>
    </p:spTree>
    <p:extLst>
      <p:ext uri="{BB962C8B-B14F-4D97-AF65-F5344CB8AC3E}">
        <p14:creationId xmlns:p14="http://schemas.microsoft.com/office/powerpoint/2010/main" val="14319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93C7AFE-DCAC-40C8-9BB0-A791916471FC}" type="slidenum">
              <a:rPr lang="de-DE" smtClean="0"/>
              <a:t>2</a:t>
            </a:fld>
            <a:endParaRPr lang="de-DE"/>
          </a:p>
        </p:txBody>
      </p:sp>
    </p:spTree>
    <p:extLst>
      <p:ext uri="{BB962C8B-B14F-4D97-AF65-F5344CB8AC3E}">
        <p14:creationId xmlns:p14="http://schemas.microsoft.com/office/powerpoint/2010/main" val="112090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Note: </a:t>
            </a:r>
          </a:p>
          <a:p>
            <a:r>
              <a:rPr lang="de-DE" sz="1200" kern="1200" dirty="0" smtClean="0">
                <a:solidFill>
                  <a:schemeClr val="tx1"/>
                </a:solidFill>
                <a:effectLst/>
                <a:latin typeface="+mn-lt"/>
                <a:ea typeface="+mn-ea"/>
                <a:cs typeface="+mn-cs"/>
              </a:rPr>
              <a:t>Ergänzung: „as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26th Jan 2022“, da 2 parallel gültige AMG-Versionen:</a:t>
            </a:r>
          </a:p>
          <a:p>
            <a:r>
              <a:rPr lang="de-DE" sz="1200" kern="1200" dirty="0" smtClean="0">
                <a:solidFill>
                  <a:schemeClr val="tx1"/>
                </a:solidFill>
                <a:effectLst/>
                <a:latin typeface="+mn-lt"/>
                <a:ea typeface="+mn-ea"/>
                <a:cs typeface="+mn-cs"/>
              </a:rPr>
              <a:t> </a:t>
            </a:r>
          </a:p>
          <a:p>
            <a:pPr lvl="0"/>
            <a:r>
              <a:rPr lang="de-DE" sz="1200" kern="1200" dirty="0" smtClean="0">
                <a:solidFill>
                  <a:schemeClr val="tx1"/>
                </a:solidFill>
                <a:effectLst/>
                <a:latin typeface="+mn-lt"/>
                <a:ea typeface="+mn-ea"/>
                <a:cs typeface="+mn-cs"/>
              </a:rPr>
              <a:t>1. AMG Fassung bis 26 Jan. 2022</a:t>
            </a:r>
          </a:p>
          <a:p>
            <a:pPr lvl="0"/>
            <a:r>
              <a:rPr lang="de-DE" sz="1200" kern="1200" dirty="0" smtClean="0">
                <a:solidFill>
                  <a:schemeClr val="tx1"/>
                </a:solidFill>
                <a:effectLst/>
                <a:latin typeface="+mn-lt"/>
                <a:ea typeface="+mn-ea"/>
                <a:cs typeface="+mn-cs"/>
              </a:rPr>
              <a:t>2. AMG: Gesetz über den Verkehr mit Arzneimitteln (Arzneimittelgesetz - AMG) </a:t>
            </a:r>
            <a:r>
              <a:rPr lang="de-DE" sz="1200" b="1" kern="1200" dirty="0" smtClean="0">
                <a:solidFill>
                  <a:schemeClr val="tx1"/>
                </a:solidFill>
                <a:effectLst/>
                <a:latin typeface="+mn-lt"/>
                <a:ea typeface="+mn-ea"/>
                <a:cs typeface="+mn-cs"/>
              </a:rPr>
              <a:t>§ 148 Übergangsvorschrift aus Anlass des Vierten Gesetzes zur Änderung arzneimittelrechtlicher</a:t>
            </a:r>
            <a:r>
              <a:rPr lang="de-DE" sz="1200" kern="1200" dirty="0" smtClean="0">
                <a:solidFill>
                  <a:schemeClr val="tx1"/>
                </a:solidFill>
                <a:effectLst/>
                <a:latin typeface="+mn-lt"/>
                <a:ea typeface="+mn-ea"/>
                <a:cs typeface="+mn-cs"/>
              </a:rPr>
              <a:t> und anderer Vorschriften sowie des Gesetzes zum Erlass eines Tierarzneimittelgesetzes und zur Anpassung arzneimittelrechtlicher und anderer Vorschriften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Vorschrift, dass IC schriftlich zu unterzeichnen ist, gibt es in der neuen AMG Version nicht mehr, allerdings ein Verweis auf die EU VO 536/2014</a:t>
            </a:r>
          </a:p>
          <a:p>
            <a:r>
              <a:rPr lang="de-D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Aufgrund der </a:t>
            </a:r>
            <a:r>
              <a:rPr lang="de-DE" sz="1200" kern="1200" dirty="0" smtClean="0">
                <a:solidFill>
                  <a:schemeClr val="tx1"/>
                </a:solidFill>
                <a:effectLst/>
                <a:latin typeface="+mn-lt"/>
                <a:ea typeface="+mn-ea"/>
                <a:cs typeface="+mn-cs"/>
              </a:rPr>
              <a:t>3-jährigen </a:t>
            </a:r>
            <a:r>
              <a:rPr lang="de-DE" sz="1200" kern="1200" dirty="0" smtClean="0">
                <a:solidFill>
                  <a:schemeClr val="tx1"/>
                </a:solidFill>
                <a:effectLst/>
                <a:latin typeface="+mn-lt"/>
                <a:ea typeface="+mn-ea"/>
                <a:cs typeface="+mn-cs"/>
              </a:rPr>
              <a:t>Übergangsreglung kommen entsprechend der Genehmigung sowohl </a:t>
            </a:r>
            <a:r>
              <a:rPr lang="de-DE" sz="1200" kern="1200" dirty="0" err="1" smtClean="0">
                <a:solidFill>
                  <a:schemeClr val="tx1"/>
                </a:solidFill>
                <a:effectLst/>
                <a:latin typeface="+mn-lt"/>
                <a:ea typeface="+mn-ea"/>
                <a:cs typeface="+mn-cs"/>
              </a:rPr>
              <a:t>Directive</a:t>
            </a:r>
            <a:r>
              <a:rPr lang="de-DE" sz="1200"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2001/20/EC </a:t>
            </a:r>
            <a:r>
              <a:rPr lang="de-DE" sz="1200" kern="1200" dirty="0" smtClean="0">
                <a:solidFill>
                  <a:schemeClr val="tx1"/>
                </a:solidFill>
                <a:effectLst/>
                <a:latin typeface="+mn-lt"/>
                <a:ea typeface="+mn-ea"/>
                <a:cs typeface="+mn-cs"/>
              </a:rPr>
              <a:t>als auch für Neueinreichungen nach CTR 536/2014 zur Anwendung.</a:t>
            </a: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56A0615-691A-48DE-BF84-00B713FCA67C}" type="slidenum">
              <a:rPr lang="de-DE" smtClean="0"/>
              <a:pPr/>
              <a:t>16</a:t>
            </a:fld>
            <a:endParaRPr lang="de-DE"/>
          </a:p>
        </p:txBody>
      </p:sp>
    </p:spTree>
    <p:extLst>
      <p:ext uri="{BB962C8B-B14F-4D97-AF65-F5344CB8AC3E}">
        <p14:creationId xmlns:p14="http://schemas.microsoft.com/office/powerpoint/2010/main" val="265783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A0615-691A-48DE-BF84-00B713FCA67C}" type="slidenum">
              <a:rPr lang="de-DE" smtClean="0"/>
              <a:pPr/>
              <a:t>17</a:t>
            </a:fld>
            <a:endParaRPr lang="de-DE"/>
          </a:p>
        </p:txBody>
      </p:sp>
    </p:spTree>
    <p:extLst>
      <p:ext uri="{BB962C8B-B14F-4D97-AF65-F5344CB8AC3E}">
        <p14:creationId xmlns:p14="http://schemas.microsoft.com/office/powerpoint/2010/main" val="2810424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multimedia.gsb.bund.de/BfArM/film_en.mp4" TargetMode="External"/><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einzeili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ACF82A-4CCA-FC4D-BD1D-DF5A7747E0D1}"/>
              </a:ext>
            </a:extLst>
          </p:cNvPr>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6" name="Grafik 5">
            <a:extLst>
              <a:ext uri="{FF2B5EF4-FFF2-40B4-BE49-F238E27FC236}">
                <a16:creationId xmlns:a16="http://schemas.microsoft.com/office/drawing/2014/main" id="{C5A45AB1-1819-0D4C-8E65-511083F868A5}"/>
              </a:ext>
            </a:extLst>
          </p:cNvPr>
          <p:cNvPicPr>
            <a:picLocks noChangeAspect="1"/>
          </p:cNvPicPr>
          <p:nvPr userDrawn="1"/>
        </p:nvPicPr>
        <p:blipFill>
          <a:blip r:embed="rId2">
            <a:clrChange>
              <a:clrFrom>
                <a:srgbClr val="000000">
                  <a:alpha val="0"/>
                </a:srgbClr>
              </a:clrFrom>
              <a:clrTo>
                <a:srgbClr val="000000">
                  <a:alpha val="0"/>
                </a:srgbClr>
              </a:clrTo>
            </a:clrChange>
            <a:alphaModFix amt="70000"/>
            <a:extLst>
              <a:ext uri="{28A0092B-C50C-407E-A947-70E740481C1C}">
                <a14:useLocalDpi xmlns:a14="http://schemas.microsoft.com/office/drawing/2010/main" val="0"/>
              </a:ext>
            </a:extLst>
          </a:blip>
          <a:srcRect/>
          <a:stretch/>
        </p:blipFill>
        <p:spPr>
          <a:xfrm>
            <a:off x="6600056" y="-983909"/>
            <a:ext cx="7302710" cy="7848872"/>
          </a:xfrm>
          <a:prstGeom prst="rect">
            <a:avLst/>
          </a:prstGeom>
        </p:spPr>
      </p:pic>
      <p:pic>
        <p:nvPicPr>
          <p:cNvPr id="7" name="Grafik 6">
            <a:extLst>
              <a:ext uri="{FF2B5EF4-FFF2-40B4-BE49-F238E27FC236}">
                <a16:creationId xmlns:a16="http://schemas.microsoft.com/office/drawing/2014/main" id="{35A47604-060E-F24D-932A-783530A73C15}"/>
              </a:ext>
            </a:extLst>
          </p:cNvPr>
          <p:cNvPicPr>
            <a:picLocks noChangeAspect="1"/>
          </p:cNvPicPr>
          <p:nvPr userDrawn="1"/>
        </p:nvPicPr>
        <p:blipFill>
          <a:blip r:embed="rId3"/>
          <a:stretch>
            <a:fillRect/>
          </a:stretch>
        </p:blipFill>
        <p:spPr>
          <a:xfrm rot="5400000" flipH="1">
            <a:off x="-1651819" y="1791788"/>
            <a:ext cx="6123303" cy="6121555"/>
          </a:xfrm>
          <a:prstGeom prst="rect">
            <a:avLst/>
          </a:prstGeom>
        </p:spPr>
      </p:pic>
      <p:sp>
        <p:nvSpPr>
          <p:cNvPr id="13" name="Rechteck 12">
            <a:extLst>
              <a:ext uri="{FF2B5EF4-FFF2-40B4-BE49-F238E27FC236}">
                <a16:creationId xmlns:a16="http://schemas.microsoft.com/office/drawing/2014/main" id="{B84AF969-044A-D349-9C4F-B7FCAA6CB7E3}"/>
              </a:ext>
            </a:extLst>
          </p:cNvPr>
          <p:cNvSpPr/>
          <p:nvPr userDrawn="1"/>
        </p:nvSpPr>
        <p:spPr bwMode="gray">
          <a:xfrm>
            <a:off x="198000" y="194400"/>
            <a:ext cx="11803200" cy="13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8" name="Textplatzhalter 7">
            <a:extLst>
              <a:ext uri="{FF2B5EF4-FFF2-40B4-BE49-F238E27FC236}">
                <a16:creationId xmlns:a16="http://schemas.microsoft.com/office/drawing/2014/main" id="{47D5D930-73ED-A245-B9C0-0038AFAA3C64}"/>
              </a:ext>
            </a:extLst>
          </p:cNvPr>
          <p:cNvSpPr>
            <a:spLocks noGrp="1"/>
          </p:cNvSpPr>
          <p:nvPr>
            <p:ph type="body" sz="quarter" idx="11" hasCustomPrompt="1"/>
          </p:nvPr>
        </p:nvSpPr>
        <p:spPr>
          <a:xfrm>
            <a:off x="991546" y="3143812"/>
            <a:ext cx="6761163" cy="1042987"/>
          </a:xfrm>
        </p:spPr>
        <p:txBody>
          <a:bodyPr/>
          <a:lstStyle>
            <a:lvl1pPr>
              <a:defRPr>
                <a:solidFill>
                  <a:schemeClr val="bg1"/>
                </a:solidFill>
              </a:defRPr>
            </a:lvl1pPr>
          </a:lstStyle>
          <a:p>
            <a:pPr lvl="0"/>
            <a:r>
              <a:rPr lang="de-DE" dirty="0" smtClean="0"/>
              <a:t>Calibri 20 </a:t>
            </a:r>
            <a:r>
              <a:rPr lang="de-DE" dirty="0" err="1"/>
              <a:t>pt</a:t>
            </a:r>
            <a:r>
              <a:rPr lang="de-DE" dirty="0"/>
              <a:t>, ZAB 24 </a:t>
            </a:r>
            <a:r>
              <a:rPr lang="de-DE" dirty="0" err="1"/>
              <a:t>pt</a:t>
            </a:r>
            <a:endParaRPr dirty="0"/>
          </a:p>
        </p:txBody>
      </p:sp>
      <p:sp>
        <p:nvSpPr>
          <p:cNvPr id="10" name="Textplatzhalter 9">
            <a:extLst>
              <a:ext uri="{FF2B5EF4-FFF2-40B4-BE49-F238E27FC236}">
                <a16:creationId xmlns:a16="http://schemas.microsoft.com/office/drawing/2014/main" id="{9BD1B12B-7135-4241-A9D8-A87A4DEE57E9}"/>
              </a:ext>
            </a:extLst>
          </p:cNvPr>
          <p:cNvSpPr>
            <a:spLocks noGrp="1"/>
          </p:cNvSpPr>
          <p:nvPr>
            <p:ph type="body" sz="quarter" idx="12" hasCustomPrompt="1"/>
          </p:nvPr>
        </p:nvSpPr>
        <p:spPr>
          <a:xfrm>
            <a:off x="991546" y="2498611"/>
            <a:ext cx="6761163" cy="426334"/>
          </a:xfrm>
        </p:spPr>
        <p:txBody>
          <a:bodyPr/>
          <a:lstStyle>
            <a:lvl1pPr>
              <a:lnSpc>
                <a:spcPts val="3600"/>
              </a:lnSpc>
              <a:defRPr sz="3300" baseline="0">
                <a:solidFill>
                  <a:schemeClr val="bg1"/>
                </a:solidFill>
                <a:latin typeface="Cambria" panose="02040503050406030204" pitchFamily="18" charset="0"/>
                <a:ea typeface="Cambria" panose="02040503050406030204" pitchFamily="18" charset="0"/>
              </a:defRPr>
            </a:lvl1pPr>
          </a:lstStyle>
          <a:p>
            <a:pPr lvl="0"/>
            <a:r>
              <a:rPr lang="de-DE" dirty="0" smtClean="0"/>
              <a:t>Titelfolie Cambria</a:t>
            </a:r>
            <a:endParaRPr dirty="0"/>
          </a:p>
        </p:txBody>
      </p:sp>
      <p:pic>
        <p:nvPicPr>
          <p:cNvPr id="9" name="Grafik 8">
            <a:extLst>
              <a:ext uri="{FF2B5EF4-FFF2-40B4-BE49-F238E27FC236}">
                <a16:creationId xmlns:a16="http://schemas.microsoft.com/office/drawing/2014/main" id="{F040B96F-0330-A748-BBE6-31EE1754B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16761" y="445493"/>
            <a:ext cx="1637886" cy="818943"/>
          </a:xfrm>
          <a:prstGeom prst="rect">
            <a:avLst/>
          </a:prstGeom>
        </p:spPr>
      </p:pic>
    </p:spTree>
    <p:extLst>
      <p:ext uri="{BB962C8B-B14F-4D97-AF65-F5344CB8AC3E}">
        <p14:creationId xmlns:p14="http://schemas.microsoft.com/office/powerpoint/2010/main" val="42301355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zweispaltig + Text einspaltig">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a:xfrm>
            <a:off x="8211600" y="1651002"/>
            <a:ext cx="3491999" cy="3434399"/>
          </a:xfrm>
          <a:prstGeom prst="rect">
            <a:avLst/>
          </a:prstGeom>
        </p:spPr>
        <p:txBody>
          <a:bodyPr>
            <a:noAutofit/>
          </a:bodyPr>
          <a:lstStyle/>
          <a:p>
            <a:pPr lvl="0"/>
            <a:r>
              <a:rPr lang="de-DE" dirty="0"/>
              <a:t>Text hinzufügen</a:t>
            </a:r>
          </a:p>
        </p:txBody>
      </p:sp>
      <p:sp>
        <p:nvSpPr>
          <p:cNvPr id="7" name="Textplatzhalter 4"/>
          <p:cNvSpPr>
            <a:spLocks noGrp="1"/>
          </p:cNvSpPr>
          <p:nvPr>
            <p:ph type="body" sz="quarter" idx="18" hasCustomPrompt="1"/>
          </p:nvPr>
        </p:nvSpPr>
        <p:spPr bwMode="gray">
          <a:xfrm>
            <a:off x="8211600" y="5363328"/>
            <a:ext cx="3491999" cy="359073"/>
          </a:xfrm>
          <a:prstGeom prst="rect">
            <a:avLst/>
          </a:prstGeom>
          <a:solidFill>
            <a:schemeClr val="bg1"/>
          </a:solidFill>
        </p:spPr>
        <p:txBody>
          <a:bodyPr anchor="t" anchorCtr="0">
            <a:noAutofit/>
          </a:bodyPr>
          <a:lstStyle>
            <a:lvl1pPr marL="0" marR="0" indent="0" algn="l" defTabSz="914400" rtl="0" eaLnBrk="1" fontAlgn="b" latinLnBrk="0" hangingPunct="1">
              <a:lnSpc>
                <a:spcPts val="1440"/>
              </a:lnSpc>
              <a:spcBef>
                <a:spcPts val="0"/>
              </a:spcBef>
              <a:spcAft>
                <a:spcPts val="0"/>
              </a:spcAft>
              <a:buClrTx/>
              <a:buSzTx/>
              <a:buFont typeface="Arial" pitchFamily="34" charset="0"/>
              <a:buNone/>
              <a:tabLst/>
              <a:defRPr sz="1200" baseline="0"/>
            </a:lvl1pPr>
          </a:lstStyle>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Bildunterschrift</a:t>
            </a:r>
          </a:p>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hinzufügen</a:t>
            </a:r>
          </a:p>
        </p:txBody>
      </p:sp>
      <p:sp>
        <p:nvSpPr>
          <p:cNvPr id="6" name="Titel 5"/>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10" name="Bildplatzhalter 9"/>
          <p:cNvSpPr>
            <a:spLocks noGrp="1"/>
          </p:cNvSpPr>
          <p:nvPr>
            <p:ph type="pic" sz="quarter" idx="20"/>
          </p:nvPr>
        </p:nvSpPr>
        <p:spPr>
          <a:xfrm>
            <a:off x="486000" y="1652400"/>
            <a:ext cx="7365600" cy="4068000"/>
          </a:xfrm>
          <a:solidFill>
            <a:srgbClr val="E8E8E8"/>
          </a:solidFill>
        </p:spPr>
        <p:txBody>
          <a:bodyPr/>
          <a:lstStyle/>
          <a:p>
            <a:r>
              <a:rPr lang="de-DE" dirty="0" smtClean="0"/>
              <a:t>Bild durch Klicken auf Symbol hinzufügen</a:t>
            </a:r>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einspaltig + Text zweispaltig">
    <p:spTree>
      <p:nvGrpSpPr>
        <p:cNvPr id="1" name=""/>
        <p:cNvGrpSpPr/>
        <p:nvPr/>
      </p:nvGrpSpPr>
      <p:grpSpPr>
        <a:xfrm>
          <a:off x="0" y="0"/>
          <a:ext cx="0" cy="0"/>
          <a:chOff x="0" y="0"/>
          <a:chExt cx="0" cy="0"/>
        </a:xfrm>
      </p:grpSpPr>
      <p:sp>
        <p:nvSpPr>
          <p:cNvPr id="13" name="Textplatzhalter 4"/>
          <p:cNvSpPr>
            <a:spLocks noGrp="1"/>
          </p:cNvSpPr>
          <p:nvPr>
            <p:ph type="body" sz="quarter" idx="15" hasCustomPrompt="1"/>
          </p:nvPr>
        </p:nvSpPr>
        <p:spPr>
          <a:xfrm>
            <a:off x="4345200" y="1651002"/>
            <a:ext cx="7365600" cy="3434399"/>
          </a:xfrm>
          <a:prstGeom prst="rect">
            <a:avLst/>
          </a:prstGeom>
        </p:spPr>
        <p:txBody>
          <a:bodyPr>
            <a:noAutofit/>
          </a:bodyPr>
          <a:lstStyle/>
          <a:p>
            <a:pPr lvl="0"/>
            <a:r>
              <a:rPr lang="de-DE" dirty="0"/>
              <a:t>Text hinzufügen</a:t>
            </a:r>
          </a:p>
        </p:txBody>
      </p:sp>
      <p:sp>
        <p:nvSpPr>
          <p:cNvPr id="15" name="Textplatzhalter 4"/>
          <p:cNvSpPr>
            <a:spLocks noGrp="1"/>
          </p:cNvSpPr>
          <p:nvPr>
            <p:ph type="body" sz="quarter" idx="18" hasCustomPrompt="1"/>
          </p:nvPr>
        </p:nvSpPr>
        <p:spPr bwMode="gray">
          <a:xfrm>
            <a:off x="4345200" y="5363328"/>
            <a:ext cx="3506400" cy="359073"/>
          </a:xfrm>
          <a:prstGeom prst="rect">
            <a:avLst/>
          </a:prstGeom>
          <a:solidFill>
            <a:schemeClr val="bg1"/>
          </a:solidFill>
        </p:spPr>
        <p:txBody>
          <a:bodyPr anchor="t" anchorCtr="0">
            <a:noAutofit/>
          </a:bodyPr>
          <a:lstStyle>
            <a:lvl1pPr marL="0" marR="0" indent="0" algn="l" defTabSz="914400" rtl="0" eaLnBrk="1" fontAlgn="b" latinLnBrk="0" hangingPunct="1">
              <a:lnSpc>
                <a:spcPts val="1440"/>
              </a:lnSpc>
              <a:spcBef>
                <a:spcPts val="0"/>
              </a:spcBef>
              <a:spcAft>
                <a:spcPts val="0"/>
              </a:spcAft>
              <a:buClrTx/>
              <a:buSzTx/>
              <a:buFont typeface="Arial" pitchFamily="34" charset="0"/>
              <a:buNone/>
              <a:tabLst/>
              <a:defRPr sz="1200" baseline="0"/>
            </a:lvl1pPr>
          </a:lstStyle>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Bildunterschrift</a:t>
            </a:r>
          </a:p>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hinzufügen</a:t>
            </a:r>
          </a:p>
        </p:txBody>
      </p:sp>
      <p:sp>
        <p:nvSpPr>
          <p:cNvPr id="5" name="Titel 4"/>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11" name="Bildplatzhalter 6"/>
          <p:cNvSpPr>
            <a:spLocks noGrp="1"/>
          </p:cNvSpPr>
          <p:nvPr>
            <p:ph type="pic" sz="quarter" idx="20"/>
          </p:nvPr>
        </p:nvSpPr>
        <p:spPr>
          <a:xfrm>
            <a:off x="486000" y="1652400"/>
            <a:ext cx="3495600" cy="4068000"/>
          </a:xfrm>
          <a:solidFill>
            <a:srgbClr val="E8E8E8"/>
          </a:solidFill>
        </p:spPr>
        <p:txBody>
          <a:bodyPr/>
          <a:lstStyle/>
          <a:p>
            <a:r>
              <a:rPr lang="de-DE" dirty="0" smtClean="0"/>
              <a:t>Bild durch Klicken auf Symbol hinzufügen</a:t>
            </a:r>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r einspaltig + Text dreispaltig">
    <p:spTree>
      <p:nvGrpSpPr>
        <p:cNvPr id="1" name=""/>
        <p:cNvGrpSpPr/>
        <p:nvPr/>
      </p:nvGrpSpPr>
      <p:grpSpPr>
        <a:xfrm>
          <a:off x="0" y="0"/>
          <a:ext cx="0" cy="0"/>
          <a:chOff x="0" y="0"/>
          <a:chExt cx="0" cy="0"/>
        </a:xfrm>
      </p:grpSpPr>
      <p:sp>
        <p:nvSpPr>
          <p:cNvPr id="15" name="Textplatzhalter 4"/>
          <p:cNvSpPr>
            <a:spLocks noGrp="1"/>
          </p:cNvSpPr>
          <p:nvPr>
            <p:ph type="body" sz="quarter" idx="18" hasCustomPrompt="1"/>
          </p:nvPr>
        </p:nvSpPr>
        <p:spPr bwMode="gray">
          <a:xfrm>
            <a:off x="486000" y="3868200"/>
            <a:ext cx="3502800" cy="359073"/>
          </a:xfrm>
          <a:prstGeom prst="rect">
            <a:avLst/>
          </a:prstGeom>
          <a:solidFill>
            <a:schemeClr val="bg1"/>
          </a:solidFill>
        </p:spPr>
        <p:txBody>
          <a:bodyPr anchor="t" anchorCtr="0">
            <a:noAutofit/>
          </a:bodyPr>
          <a:lstStyle>
            <a:lvl1pPr fontAlgn="b">
              <a:lnSpc>
                <a:spcPts val="1440"/>
              </a:lnSpc>
              <a:defRPr sz="1200" baseline="0"/>
            </a:lvl1pPr>
          </a:lstStyle>
          <a:p>
            <a:pPr lvl="0"/>
            <a:r>
              <a:rPr lang="de-DE" dirty="0"/>
              <a:t>Bildunterschrift hinzufügen</a:t>
            </a:r>
          </a:p>
          <a:p>
            <a:pPr lvl="0"/>
            <a:endParaRPr lang="de-DE" dirty="0"/>
          </a:p>
        </p:txBody>
      </p:sp>
      <p:sp>
        <p:nvSpPr>
          <p:cNvPr id="14" name="Textplatzhalter 4"/>
          <p:cNvSpPr>
            <a:spLocks noGrp="1"/>
          </p:cNvSpPr>
          <p:nvPr>
            <p:ph type="body" sz="quarter" idx="15" hasCustomPrompt="1"/>
          </p:nvPr>
        </p:nvSpPr>
        <p:spPr>
          <a:xfrm>
            <a:off x="486000" y="4543551"/>
            <a:ext cx="11221200" cy="1176212"/>
          </a:xfrm>
          <a:prstGeom prst="rect">
            <a:avLst/>
          </a:prstGeom>
        </p:spPr>
        <p:txBody>
          <a:bodyPr>
            <a:noAutofit/>
          </a:bodyPr>
          <a:lstStyle/>
          <a:p>
            <a:pPr lvl="0"/>
            <a:r>
              <a:rPr lang="de-DE" dirty="0"/>
              <a:t>Text hinzufügen</a:t>
            </a:r>
          </a:p>
        </p:txBody>
      </p:sp>
      <p:sp>
        <p:nvSpPr>
          <p:cNvPr id="34" name="Textplatzhalter 4"/>
          <p:cNvSpPr>
            <a:spLocks noGrp="1"/>
          </p:cNvSpPr>
          <p:nvPr>
            <p:ph type="body" sz="quarter" idx="24" hasCustomPrompt="1"/>
          </p:nvPr>
        </p:nvSpPr>
        <p:spPr bwMode="gray">
          <a:xfrm>
            <a:off x="4345200" y="3875918"/>
            <a:ext cx="3502800" cy="359073"/>
          </a:xfrm>
          <a:prstGeom prst="rect">
            <a:avLst/>
          </a:prstGeom>
          <a:solidFill>
            <a:schemeClr val="bg1"/>
          </a:solidFill>
        </p:spPr>
        <p:txBody>
          <a:bodyPr anchor="t" anchorCtr="0">
            <a:noAutofit/>
          </a:bodyPr>
          <a:lstStyle>
            <a:lvl1pPr fontAlgn="b">
              <a:lnSpc>
                <a:spcPts val="1440"/>
              </a:lnSpc>
              <a:defRPr sz="1200" baseline="0"/>
            </a:lvl1pPr>
          </a:lstStyle>
          <a:p>
            <a:pPr lvl="0"/>
            <a:r>
              <a:rPr lang="de-DE" dirty="0"/>
              <a:t>Bildunterschrift hinzufügen</a:t>
            </a:r>
          </a:p>
          <a:p>
            <a:pPr lvl="0"/>
            <a:endParaRPr lang="de-DE" dirty="0"/>
          </a:p>
        </p:txBody>
      </p:sp>
      <p:sp>
        <p:nvSpPr>
          <p:cNvPr id="35" name="Textplatzhalter 4"/>
          <p:cNvSpPr>
            <a:spLocks noGrp="1"/>
          </p:cNvSpPr>
          <p:nvPr>
            <p:ph type="body" sz="quarter" idx="25" hasCustomPrompt="1"/>
          </p:nvPr>
        </p:nvSpPr>
        <p:spPr bwMode="gray">
          <a:xfrm>
            <a:off x="8208000" y="3880324"/>
            <a:ext cx="3502800" cy="359073"/>
          </a:xfrm>
          <a:prstGeom prst="rect">
            <a:avLst/>
          </a:prstGeom>
          <a:solidFill>
            <a:schemeClr val="bg1"/>
          </a:solidFill>
        </p:spPr>
        <p:txBody>
          <a:bodyPr anchor="t" anchorCtr="0">
            <a:noAutofit/>
          </a:bodyPr>
          <a:lstStyle>
            <a:lvl1pPr fontAlgn="b">
              <a:lnSpc>
                <a:spcPts val="1440"/>
              </a:lnSpc>
              <a:defRPr sz="1200" baseline="0"/>
            </a:lvl1pPr>
          </a:lstStyle>
          <a:p>
            <a:pPr lvl="0"/>
            <a:r>
              <a:rPr lang="de-DE" dirty="0"/>
              <a:t>Bildunterschrift hinzufügen</a:t>
            </a:r>
          </a:p>
          <a:p>
            <a:pPr lvl="0"/>
            <a:endParaRPr lang="de-DE" dirty="0"/>
          </a:p>
        </p:txBody>
      </p:sp>
      <p:sp>
        <p:nvSpPr>
          <p:cNvPr id="5" name="Titel 4"/>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16" name="Bildplatzhalter 6"/>
          <p:cNvSpPr>
            <a:spLocks noGrp="1"/>
          </p:cNvSpPr>
          <p:nvPr>
            <p:ph type="pic" sz="quarter" idx="27"/>
          </p:nvPr>
        </p:nvSpPr>
        <p:spPr>
          <a:xfrm>
            <a:off x="486000" y="1651128"/>
            <a:ext cx="3502800" cy="1854000"/>
          </a:xfrm>
          <a:solidFill>
            <a:srgbClr val="E8E8E8"/>
          </a:solidFill>
        </p:spPr>
        <p:txBody>
          <a:bodyPr/>
          <a:lstStyle/>
          <a:p>
            <a:r>
              <a:rPr lang="de-DE" dirty="0" smtClean="0"/>
              <a:t>Bild durch Klicken auf Symbol hinzufügen</a:t>
            </a:r>
            <a:endParaRPr lang="de-DE" dirty="0"/>
          </a:p>
        </p:txBody>
      </p:sp>
      <p:sp>
        <p:nvSpPr>
          <p:cNvPr id="19" name="Bildplatzhalter 6"/>
          <p:cNvSpPr>
            <a:spLocks noGrp="1"/>
          </p:cNvSpPr>
          <p:nvPr>
            <p:ph type="pic" sz="quarter" idx="28"/>
          </p:nvPr>
        </p:nvSpPr>
        <p:spPr>
          <a:xfrm>
            <a:off x="4345200" y="1651128"/>
            <a:ext cx="3502800" cy="1854000"/>
          </a:xfrm>
          <a:solidFill>
            <a:srgbClr val="E8E8E8"/>
          </a:solidFill>
        </p:spPr>
        <p:txBody>
          <a:bodyPr/>
          <a:lstStyle/>
          <a:p>
            <a:r>
              <a:rPr lang="de-DE" smtClean="0"/>
              <a:t>Bild durch Klicken auf Symbol hinzufügen</a:t>
            </a:r>
            <a:endParaRPr lang="de-DE" dirty="0"/>
          </a:p>
        </p:txBody>
      </p:sp>
      <p:sp>
        <p:nvSpPr>
          <p:cNvPr id="21" name="Bildplatzhalter 6"/>
          <p:cNvSpPr>
            <a:spLocks noGrp="1"/>
          </p:cNvSpPr>
          <p:nvPr>
            <p:ph type="pic" sz="quarter" idx="29"/>
          </p:nvPr>
        </p:nvSpPr>
        <p:spPr>
          <a:xfrm>
            <a:off x="8208000" y="1651128"/>
            <a:ext cx="3502800" cy="1854000"/>
          </a:xfrm>
          <a:solidFill>
            <a:srgbClr val="E8E8E8"/>
          </a:solidFill>
        </p:spPr>
        <p:txBody>
          <a:bodyPr/>
          <a:lstStyle/>
          <a:p>
            <a:r>
              <a:rPr lang="de-DE" dirty="0" smtClean="0"/>
              <a:t>Bild durch Klicken auf Symbol hinzufügen</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m dreispaltig">
    <p:spTree>
      <p:nvGrpSpPr>
        <p:cNvPr id="1" name=""/>
        <p:cNvGrpSpPr/>
        <p:nvPr/>
      </p:nvGrpSpPr>
      <p:grpSpPr>
        <a:xfrm>
          <a:off x="0" y="0"/>
          <a:ext cx="0" cy="0"/>
          <a:chOff x="0" y="0"/>
          <a:chExt cx="0" cy="0"/>
        </a:xfrm>
      </p:grpSpPr>
      <p:sp>
        <p:nvSpPr>
          <p:cNvPr id="8" name="Inhaltsplatzhalter 8"/>
          <p:cNvSpPr>
            <a:spLocks noGrp="1"/>
          </p:cNvSpPr>
          <p:nvPr>
            <p:ph sz="quarter" idx="16" hasCustomPrompt="1"/>
          </p:nvPr>
        </p:nvSpPr>
        <p:spPr>
          <a:xfrm>
            <a:off x="486000" y="1651128"/>
            <a:ext cx="11221200" cy="3650080"/>
          </a:xfrm>
          <a:prstGeom prst="rect">
            <a:avLst/>
          </a:prstGeom>
        </p:spPr>
        <p:txBody>
          <a:bodyPr>
            <a:noAutofit/>
          </a:bodyPr>
          <a:lstStyle>
            <a:lvl1pPr marL="0" marR="0" indent="0" algn="l" defTabSz="914400" rtl="0" eaLnBrk="1" fontAlgn="auto" latinLnBrk="0" hangingPunct="1">
              <a:lnSpc>
                <a:spcPts val="24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400"/>
              </a:lnSpc>
              <a:spcBef>
                <a:spcPts val="0"/>
              </a:spcBef>
              <a:spcAft>
                <a:spcPts val="0"/>
              </a:spcAft>
              <a:buClrTx/>
              <a:buSzTx/>
              <a:buFont typeface="Arial" pitchFamily="34" charset="0"/>
              <a:buNone/>
              <a:tabLst/>
              <a:defRPr/>
            </a:pPr>
            <a:r>
              <a:rPr lang="de-DE" dirty="0"/>
              <a:t>Tabelle / Grafik / Diagramm</a:t>
            </a:r>
          </a:p>
          <a:p>
            <a:pPr lvl="0"/>
            <a:endParaRPr lang="de-DE" dirty="0"/>
          </a:p>
        </p:txBody>
      </p:sp>
      <p:sp>
        <p:nvSpPr>
          <p:cNvPr id="5" name="Titel 4"/>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
        <p:nvSpPr>
          <p:cNvPr id="13" name="Textplatzhalter 5"/>
          <p:cNvSpPr>
            <a:spLocks noGrp="1"/>
          </p:cNvSpPr>
          <p:nvPr>
            <p:ph type="body" sz="quarter" idx="18" hasCustomPrompt="1"/>
          </p:nvPr>
        </p:nvSpPr>
        <p:spPr>
          <a:xfrm>
            <a:off x="486000" y="5497948"/>
            <a:ext cx="3491999" cy="307777"/>
          </a:xfrm>
        </p:spPr>
        <p:txBody>
          <a:bodyPr anchor="b" anchorCtr="0">
            <a:noAutofit/>
          </a:bodyPr>
          <a:lstStyle>
            <a:lvl1pPr>
              <a:spcBef>
                <a:spcPts val="0"/>
              </a:spcBef>
              <a:defRPr sz="1000" i="1" baseline="0">
                <a:latin typeface="Cambria" panose="02040503050406030204" pitchFamily="18" charset="0"/>
                <a:ea typeface="Cambria" panose="02040503050406030204" pitchFamily="18" charset="0"/>
              </a:defRPr>
            </a:lvl1pPr>
          </a:lstStyle>
          <a:p>
            <a:pPr lvl="0"/>
            <a:r>
              <a:rPr lang="de-DE" dirty="0"/>
              <a:t>Quelle:</a:t>
            </a:r>
          </a:p>
        </p:txBody>
      </p:sp>
      <p:sp>
        <p:nvSpPr>
          <p:cNvPr id="14" name="Textplatzhalter 8"/>
          <p:cNvSpPr>
            <a:spLocks noGrp="1"/>
          </p:cNvSpPr>
          <p:nvPr>
            <p:ph type="body" sz="quarter" idx="19" hasCustomPrompt="1"/>
          </p:nvPr>
        </p:nvSpPr>
        <p:spPr>
          <a:xfrm>
            <a:off x="4345200" y="5499180"/>
            <a:ext cx="7365600" cy="307777"/>
          </a:xfrm>
        </p:spPr>
        <p:txBody>
          <a:bodyPr wrap="square" anchor="b" anchorCtr="0">
            <a:noAutofit/>
          </a:bodyPr>
          <a:lstStyle>
            <a:lvl1pPr>
              <a:spcBef>
                <a:spcPts val="0"/>
              </a:spcBef>
              <a:defRPr sz="1200">
                <a:latin typeface="Calibri" panose="020F0502020204030204" pitchFamily="34" charset="0"/>
                <a:cs typeface="Calibri" panose="020F0502020204030204" pitchFamily="34" charset="0"/>
              </a:defRPr>
            </a:lvl1pPr>
          </a:lstStyle>
          <a:p>
            <a:pPr lvl="0"/>
            <a:r>
              <a:rPr lang="de-DE" dirty="0"/>
              <a:t>Legende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 zweispaltig + Text einspaltig">
    <p:spTree>
      <p:nvGrpSpPr>
        <p:cNvPr id="1" name=""/>
        <p:cNvGrpSpPr/>
        <p:nvPr/>
      </p:nvGrpSpPr>
      <p:grpSpPr>
        <a:xfrm>
          <a:off x="0" y="0"/>
          <a:ext cx="0" cy="0"/>
          <a:chOff x="0" y="0"/>
          <a:chExt cx="0" cy="0"/>
        </a:xfrm>
      </p:grpSpPr>
      <p:sp>
        <p:nvSpPr>
          <p:cNvPr id="8" name="Inhaltsplatzhalter 8"/>
          <p:cNvSpPr>
            <a:spLocks noGrp="1"/>
          </p:cNvSpPr>
          <p:nvPr>
            <p:ph sz="quarter" idx="16" hasCustomPrompt="1"/>
          </p:nvPr>
        </p:nvSpPr>
        <p:spPr>
          <a:xfrm>
            <a:off x="486000" y="1651128"/>
            <a:ext cx="7365600" cy="3650080"/>
          </a:xfrm>
          <a:prstGeom prst="rect">
            <a:avLst/>
          </a:prstGeom>
        </p:spPr>
        <p:txBody>
          <a:bodyPr>
            <a:noAutofit/>
          </a:bodyPr>
          <a:lstStyle>
            <a:lvl1pPr marL="0" marR="0" indent="0" algn="l" defTabSz="914400" rtl="0" eaLnBrk="1" fontAlgn="auto" latinLnBrk="0" hangingPunct="1">
              <a:lnSpc>
                <a:spcPts val="24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400"/>
              </a:lnSpc>
              <a:spcBef>
                <a:spcPts val="0"/>
              </a:spcBef>
              <a:spcAft>
                <a:spcPts val="0"/>
              </a:spcAft>
              <a:buClrTx/>
              <a:buSzTx/>
              <a:buFont typeface="Arial" pitchFamily="34" charset="0"/>
              <a:buNone/>
              <a:tabLst/>
              <a:defRPr/>
            </a:pPr>
            <a:r>
              <a:rPr lang="de-DE" dirty="0"/>
              <a:t>Tabelle / Grafik / Diagramm</a:t>
            </a:r>
          </a:p>
          <a:p>
            <a:pPr lvl="0"/>
            <a:endParaRPr lang="de-DE" dirty="0"/>
          </a:p>
        </p:txBody>
      </p:sp>
      <p:sp>
        <p:nvSpPr>
          <p:cNvPr id="5" name="Titel 4"/>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
        <p:nvSpPr>
          <p:cNvPr id="9" name="Textplatzhalter 4"/>
          <p:cNvSpPr>
            <a:spLocks noGrp="1"/>
          </p:cNvSpPr>
          <p:nvPr>
            <p:ph type="body" sz="quarter" idx="15" hasCustomPrompt="1"/>
          </p:nvPr>
        </p:nvSpPr>
        <p:spPr>
          <a:xfrm>
            <a:off x="8211600" y="1651000"/>
            <a:ext cx="3491999" cy="3650208"/>
          </a:xfrm>
          <a:prstGeom prst="rect">
            <a:avLst/>
          </a:prstGeom>
        </p:spPr>
        <p:txBody>
          <a:bodyPr>
            <a:noAutofit/>
          </a:bodyPr>
          <a:lstStyle/>
          <a:p>
            <a:pPr lvl="0"/>
            <a:r>
              <a:rPr lang="de-DE" dirty="0"/>
              <a:t>Text hinzufügen</a:t>
            </a:r>
          </a:p>
        </p:txBody>
      </p:sp>
      <p:sp>
        <p:nvSpPr>
          <p:cNvPr id="10" name="Textplatzhalter 5"/>
          <p:cNvSpPr>
            <a:spLocks noGrp="1"/>
          </p:cNvSpPr>
          <p:nvPr>
            <p:ph type="body" sz="quarter" idx="18" hasCustomPrompt="1"/>
          </p:nvPr>
        </p:nvSpPr>
        <p:spPr>
          <a:xfrm>
            <a:off x="486000" y="5497948"/>
            <a:ext cx="3491999" cy="307777"/>
          </a:xfrm>
        </p:spPr>
        <p:txBody>
          <a:bodyPr anchor="b" anchorCtr="0">
            <a:noAutofit/>
          </a:bodyPr>
          <a:lstStyle>
            <a:lvl1pPr>
              <a:spcBef>
                <a:spcPts val="0"/>
              </a:spcBef>
              <a:defRPr sz="1000" i="1" baseline="0">
                <a:latin typeface="Cambria" panose="02040503050406030204" pitchFamily="18" charset="0"/>
                <a:ea typeface="Cambria" panose="02040503050406030204" pitchFamily="18" charset="0"/>
              </a:defRPr>
            </a:lvl1pPr>
          </a:lstStyle>
          <a:p>
            <a:pPr lvl="0"/>
            <a:r>
              <a:rPr lang="de-DE" dirty="0"/>
              <a:t>Quelle:</a:t>
            </a:r>
          </a:p>
        </p:txBody>
      </p:sp>
      <p:sp>
        <p:nvSpPr>
          <p:cNvPr id="11" name="Textplatzhalter 8"/>
          <p:cNvSpPr>
            <a:spLocks noGrp="1"/>
          </p:cNvSpPr>
          <p:nvPr>
            <p:ph type="body" sz="quarter" idx="19" hasCustomPrompt="1"/>
          </p:nvPr>
        </p:nvSpPr>
        <p:spPr>
          <a:xfrm>
            <a:off x="4345200" y="5499180"/>
            <a:ext cx="3506400" cy="307777"/>
          </a:xfrm>
        </p:spPr>
        <p:txBody>
          <a:bodyPr wrap="square" anchor="b" anchorCtr="0">
            <a:noAutofit/>
          </a:bodyPr>
          <a:lstStyle>
            <a:lvl1pPr>
              <a:spcBef>
                <a:spcPts val="0"/>
              </a:spcBef>
              <a:defRPr sz="1200">
                <a:latin typeface="Calibri" panose="020F0502020204030204" pitchFamily="34" charset="0"/>
                <a:cs typeface="Calibri" panose="020F0502020204030204" pitchFamily="34" charset="0"/>
              </a:defRPr>
            </a:lvl1pPr>
          </a:lstStyle>
          <a:p>
            <a:pPr lvl="0"/>
            <a:r>
              <a:rPr lang="de-DE" dirty="0"/>
              <a:t>Legende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Zusammenfassung </a:t>
            </a:r>
            <a:br>
              <a:rPr lang="de-DE" dirty="0" smtClean="0"/>
            </a:br>
            <a:r>
              <a:rPr lang="de-DE" dirty="0" smtClean="0"/>
              <a:t>Cambria 30 </a:t>
            </a:r>
            <a:r>
              <a:rPr lang="de-DE" dirty="0" err="1" smtClean="0"/>
              <a:t>pt</a:t>
            </a:r>
            <a:r>
              <a:rPr lang="de-DE" dirty="0" smtClean="0"/>
              <a:t>, ZAB 35 </a:t>
            </a:r>
            <a:r>
              <a:rPr lang="de-DE" dirty="0" err="1" smtClean="0"/>
              <a:t>pt</a:t>
            </a:r>
            <a:r>
              <a:rPr lang="de-DE" dirty="0" smtClean="0"/>
              <a:t> </a:t>
            </a:r>
            <a:endParaRPr lang="de-DE" dirty="0"/>
          </a:p>
        </p:txBody>
      </p:sp>
      <p:pic>
        <p:nvPicPr>
          <p:cNvPr id="6" name="Grafik 5">
            <a:extLst>
              <a:ext uri="{FF2B5EF4-FFF2-40B4-BE49-F238E27FC236}">
                <a16:creationId xmlns:a16="http://schemas.microsoft.com/office/drawing/2014/main" id="{72FB127B-FA66-554A-8BF9-1DB8ED853B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130038">
            <a:off x="7565626" y="3344128"/>
            <a:ext cx="2633734" cy="2633734"/>
          </a:xfrm>
          <a:prstGeom prst="rect">
            <a:avLst/>
          </a:prstGeom>
        </p:spPr>
      </p:pic>
      <p:pic>
        <p:nvPicPr>
          <p:cNvPr id="7" name="Grafik 6">
            <a:extLst>
              <a:ext uri="{FF2B5EF4-FFF2-40B4-BE49-F238E27FC236}">
                <a16:creationId xmlns:a16="http://schemas.microsoft.com/office/drawing/2014/main" id="{925DF351-6E07-854B-B07B-427FED398E9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488913" y="2466603"/>
            <a:ext cx="2897107" cy="2897107"/>
          </a:xfrm>
          <a:prstGeom prst="rect">
            <a:avLst/>
          </a:prstGeom>
        </p:spPr>
      </p:pic>
      <p:pic>
        <p:nvPicPr>
          <p:cNvPr id="8" name="Grafik 7">
            <a:extLst>
              <a:ext uri="{FF2B5EF4-FFF2-40B4-BE49-F238E27FC236}">
                <a16:creationId xmlns:a16="http://schemas.microsoft.com/office/drawing/2014/main" id="{B020186A-48DC-E942-ABD1-EB4D061D6E3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2700000">
            <a:off x="2288383" y="-960907"/>
            <a:ext cx="6858000" cy="6858000"/>
          </a:xfrm>
          <a:prstGeom prst="rect">
            <a:avLst/>
          </a:prstGeom>
        </p:spPr>
      </p:pic>
    </p:spTree>
    <p:extLst>
      <p:ext uri="{BB962C8B-B14F-4D97-AF65-F5344CB8AC3E}">
        <p14:creationId xmlns:p14="http://schemas.microsoft.com/office/powerpoint/2010/main" val="167706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zit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Fazit Variante 1</a:t>
            </a:r>
            <a:br>
              <a:rPr lang="de-DE" dirty="0" smtClean="0"/>
            </a:br>
            <a:r>
              <a:rPr lang="de-DE" dirty="0" smtClean="0"/>
              <a:t>Cambria 30 </a:t>
            </a:r>
            <a:r>
              <a:rPr lang="de-DE" dirty="0" err="1" smtClean="0"/>
              <a:t>pt</a:t>
            </a:r>
            <a:r>
              <a:rPr lang="de-DE" dirty="0" smtClean="0"/>
              <a:t>, ZAB 35 </a:t>
            </a:r>
            <a:r>
              <a:rPr lang="de-DE" dirty="0" err="1" smtClean="0"/>
              <a:t>pt</a:t>
            </a:r>
            <a:r>
              <a:rPr lang="de-DE" dirty="0" smtClean="0"/>
              <a:t> </a:t>
            </a:r>
            <a:endParaRPr lang="de-DE" dirty="0"/>
          </a:p>
        </p:txBody>
      </p:sp>
      <p:pic>
        <p:nvPicPr>
          <p:cNvPr id="6" name="Grafik 5">
            <a:extLst>
              <a:ext uri="{FF2B5EF4-FFF2-40B4-BE49-F238E27FC236}">
                <a16:creationId xmlns:a16="http://schemas.microsoft.com/office/drawing/2014/main" id="{176886BD-2096-0E47-ABF7-11BDBBD181B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834429">
            <a:off x="217717" y="1669773"/>
            <a:ext cx="3874302" cy="3598502"/>
          </a:xfrm>
          <a:prstGeom prst="rect">
            <a:avLst/>
          </a:prstGeom>
        </p:spPr>
      </p:pic>
      <p:sp>
        <p:nvSpPr>
          <p:cNvPr id="26" name="Textplatzhalter 4"/>
          <p:cNvSpPr>
            <a:spLocks noGrp="1"/>
          </p:cNvSpPr>
          <p:nvPr>
            <p:ph type="body" sz="quarter" idx="15" hasCustomPrompt="1"/>
          </p:nvPr>
        </p:nvSpPr>
        <p:spPr>
          <a:xfrm>
            <a:off x="4079776" y="2000782"/>
            <a:ext cx="7611810" cy="337840"/>
          </a:xfrm>
          <a:prstGeom prst="rect">
            <a:avLst/>
          </a:prstGeom>
        </p:spPr>
        <p:txBody>
          <a:bodyPr>
            <a:noAutofit/>
          </a:bodyPr>
          <a:lstStyle>
            <a:lvl1pPr>
              <a:defRPr sz="1600" b="1">
                <a:latin typeface="Calibri" panose="020F0502020204030204" pitchFamily="34" charset="0"/>
                <a:cs typeface="Calibri" panose="020F0502020204030204" pitchFamily="34" charset="0"/>
              </a:defRPr>
            </a:lvl1pPr>
          </a:lstStyle>
          <a:p>
            <a:pPr lvl="0"/>
            <a:r>
              <a:rPr lang="de-DE" dirty="0"/>
              <a:t>Text hinzufügen</a:t>
            </a:r>
          </a:p>
        </p:txBody>
      </p:sp>
      <p:sp>
        <p:nvSpPr>
          <p:cNvPr id="27" name="Textplatzhalter 4"/>
          <p:cNvSpPr>
            <a:spLocks noGrp="1"/>
          </p:cNvSpPr>
          <p:nvPr>
            <p:ph type="body" sz="quarter" idx="21" hasCustomPrompt="1"/>
          </p:nvPr>
        </p:nvSpPr>
        <p:spPr>
          <a:xfrm>
            <a:off x="4079776" y="2402051"/>
            <a:ext cx="7611810" cy="965084"/>
          </a:xfrm>
          <a:prstGeom prst="rect">
            <a:avLst/>
          </a:prstGeom>
        </p:spPr>
        <p:txBody>
          <a:bodyPr>
            <a:noAutofit/>
          </a:bodyPr>
          <a:lstStyle>
            <a:lvl1pPr>
              <a:lnSpc>
                <a:spcPct val="100000"/>
              </a:lnSpc>
              <a:defRPr sz="1600" b="0" baseline="0">
                <a:latin typeface="Calibri" panose="020F0502020204030204" pitchFamily="34" charset="0"/>
                <a:cs typeface="Calibri" panose="020F0502020204030204" pitchFamily="34" charset="0"/>
              </a:defRPr>
            </a:lvl1pPr>
          </a:lstStyle>
          <a:p>
            <a:pPr lvl="0"/>
            <a:r>
              <a:rPr lang="de-DE" dirty="0"/>
              <a:t>Text </a:t>
            </a:r>
            <a:r>
              <a:rPr lang="de-DE" dirty="0" smtClean="0"/>
              <a:t>hinzufügen</a:t>
            </a:r>
          </a:p>
        </p:txBody>
      </p:sp>
      <p:sp>
        <p:nvSpPr>
          <p:cNvPr id="28" name="Textplatzhalter 4"/>
          <p:cNvSpPr>
            <a:spLocks noGrp="1"/>
          </p:cNvSpPr>
          <p:nvPr>
            <p:ph type="body" sz="quarter" idx="22" hasCustomPrompt="1"/>
          </p:nvPr>
        </p:nvSpPr>
        <p:spPr>
          <a:xfrm>
            <a:off x="4079776" y="3430799"/>
            <a:ext cx="7611810" cy="337840"/>
          </a:xfrm>
          <a:prstGeom prst="rect">
            <a:avLst/>
          </a:prstGeom>
        </p:spPr>
        <p:txBody>
          <a:bodyPr>
            <a:noAutofit/>
          </a:bodyPr>
          <a:lstStyle>
            <a:lvl1pPr>
              <a:defRPr sz="1600" b="1">
                <a:latin typeface="Calibri" panose="020F0502020204030204" pitchFamily="34" charset="0"/>
                <a:cs typeface="Calibri" panose="020F0502020204030204" pitchFamily="34" charset="0"/>
              </a:defRPr>
            </a:lvl1pPr>
          </a:lstStyle>
          <a:p>
            <a:pPr lvl="0"/>
            <a:r>
              <a:rPr lang="de-DE" dirty="0"/>
              <a:t>Text hinzufügen</a:t>
            </a:r>
          </a:p>
        </p:txBody>
      </p:sp>
      <p:sp>
        <p:nvSpPr>
          <p:cNvPr id="29" name="Textplatzhalter 4"/>
          <p:cNvSpPr>
            <a:spLocks noGrp="1"/>
          </p:cNvSpPr>
          <p:nvPr>
            <p:ph type="body" sz="quarter" idx="23" hasCustomPrompt="1"/>
          </p:nvPr>
        </p:nvSpPr>
        <p:spPr>
          <a:xfrm>
            <a:off x="4079776" y="3832068"/>
            <a:ext cx="7611810" cy="965084"/>
          </a:xfrm>
          <a:prstGeom prst="rect">
            <a:avLst/>
          </a:prstGeom>
        </p:spPr>
        <p:txBody>
          <a:bodyPr>
            <a:noAutofit/>
          </a:bodyPr>
          <a:lstStyle>
            <a:lvl1pPr>
              <a:lnSpc>
                <a:spcPct val="100000"/>
              </a:lnSpc>
              <a:defRPr sz="1600" b="0">
                <a:latin typeface="Calibri" panose="020F0502020204030204" pitchFamily="34" charset="0"/>
                <a:cs typeface="Calibri" panose="020F0502020204030204" pitchFamily="34" charset="0"/>
              </a:defRPr>
            </a:lvl1pPr>
          </a:lstStyle>
          <a:p>
            <a:pPr lvl="0"/>
            <a:r>
              <a:rPr lang="de-DE" dirty="0"/>
              <a:t>Text hinzufügen</a:t>
            </a:r>
          </a:p>
        </p:txBody>
      </p:sp>
      <p:sp>
        <p:nvSpPr>
          <p:cNvPr id="30" name="Textplatzhalter 4"/>
          <p:cNvSpPr>
            <a:spLocks noGrp="1"/>
          </p:cNvSpPr>
          <p:nvPr>
            <p:ph type="body" sz="quarter" idx="24" hasCustomPrompt="1"/>
          </p:nvPr>
        </p:nvSpPr>
        <p:spPr>
          <a:xfrm>
            <a:off x="4079776" y="4870959"/>
            <a:ext cx="7611810" cy="337840"/>
          </a:xfrm>
          <a:prstGeom prst="rect">
            <a:avLst/>
          </a:prstGeom>
        </p:spPr>
        <p:txBody>
          <a:bodyPr>
            <a:noAutofit/>
          </a:bodyPr>
          <a:lstStyle>
            <a:lvl1pPr>
              <a:defRPr sz="1600" b="1">
                <a:latin typeface="Calibri" panose="020F0502020204030204" pitchFamily="34" charset="0"/>
                <a:cs typeface="Calibri" panose="020F0502020204030204" pitchFamily="34" charset="0"/>
              </a:defRPr>
            </a:lvl1pPr>
          </a:lstStyle>
          <a:p>
            <a:pPr lvl="0"/>
            <a:r>
              <a:rPr lang="de-DE" dirty="0"/>
              <a:t>Text hinzufügen</a:t>
            </a:r>
          </a:p>
        </p:txBody>
      </p:sp>
      <p:sp>
        <p:nvSpPr>
          <p:cNvPr id="31" name="Textplatzhalter 4"/>
          <p:cNvSpPr>
            <a:spLocks noGrp="1"/>
          </p:cNvSpPr>
          <p:nvPr>
            <p:ph type="body" sz="quarter" idx="25" hasCustomPrompt="1"/>
          </p:nvPr>
        </p:nvSpPr>
        <p:spPr>
          <a:xfrm>
            <a:off x="4079776" y="5272228"/>
            <a:ext cx="7611810" cy="965084"/>
          </a:xfrm>
          <a:prstGeom prst="rect">
            <a:avLst/>
          </a:prstGeom>
        </p:spPr>
        <p:txBody>
          <a:bodyPr>
            <a:noAutofit/>
          </a:bodyPr>
          <a:lstStyle>
            <a:lvl1pPr>
              <a:lnSpc>
                <a:spcPct val="100000"/>
              </a:lnSpc>
              <a:defRPr sz="1600" b="0">
                <a:latin typeface="Calibri" panose="020F0502020204030204" pitchFamily="34" charset="0"/>
                <a:cs typeface="Calibri" panose="020F0502020204030204" pitchFamily="34" charset="0"/>
              </a:defRPr>
            </a:lvl1pPr>
          </a:lstStyle>
          <a:p>
            <a:pPr lvl="0"/>
            <a:r>
              <a:rPr lang="de-DE" dirty="0"/>
              <a:t>Text hinzufügen</a:t>
            </a:r>
          </a:p>
        </p:txBody>
      </p:sp>
    </p:spTree>
    <p:extLst>
      <p:ext uri="{BB962C8B-B14F-4D97-AF65-F5344CB8AC3E}">
        <p14:creationId xmlns:p14="http://schemas.microsoft.com/office/powerpoint/2010/main" val="370844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zi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Fazit Variante 2 </a:t>
            </a:r>
            <a:br>
              <a:rPr lang="de-DE" dirty="0" smtClean="0"/>
            </a:br>
            <a:r>
              <a:rPr lang="de-DE" dirty="0" smtClean="0"/>
              <a:t>Cambria 30 </a:t>
            </a:r>
            <a:r>
              <a:rPr lang="de-DE" dirty="0" err="1" smtClean="0"/>
              <a:t>pt</a:t>
            </a:r>
            <a:r>
              <a:rPr lang="de-DE" dirty="0" smtClean="0"/>
              <a:t>, ZAB 35 </a:t>
            </a:r>
            <a:r>
              <a:rPr lang="de-DE" dirty="0" err="1" smtClean="0"/>
              <a:t>pt</a:t>
            </a:r>
            <a:r>
              <a:rPr lang="de-DE" dirty="0" smtClean="0"/>
              <a:t> </a:t>
            </a:r>
            <a:endParaRPr lang="de-DE" dirty="0"/>
          </a:p>
        </p:txBody>
      </p:sp>
      <p:sp>
        <p:nvSpPr>
          <p:cNvPr id="18" name="Rechteck 17">
            <a:extLst>
              <a:ext uri="{FF2B5EF4-FFF2-40B4-BE49-F238E27FC236}">
                <a16:creationId xmlns:a16="http://schemas.microsoft.com/office/drawing/2014/main" id="{8AD80FA7-306F-C946-82CD-DCC59C992CD9}"/>
              </a:ext>
            </a:extLst>
          </p:cNvPr>
          <p:cNvSpPr/>
          <p:nvPr userDrawn="1"/>
        </p:nvSpPr>
        <p:spPr>
          <a:xfrm>
            <a:off x="485615" y="1865404"/>
            <a:ext cx="3708000" cy="353548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a:p>
            <a:pPr algn="ctr"/>
            <a:endParaRPr sz="2000" dirty="0" err="1">
              <a:solidFill>
                <a:schemeClr val="tx1"/>
              </a:solidFill>
            </a:endParaRPr>
          </a:p>
        </p:txBody>
      </p:sp>
      <p:pic>
        <p:nvPicPr>
          <p:cNvPr id="21" name="Grafik 20">
            <a:extLst>
              <a:ext uri="{FF2B5EF4-FFF2-40B4-BE49-F238E27FC236}">
                <a16:creationId xmlns:a16="http://schemas.microsoft.com/office/drawing/2014/main" id="{8D65C8B0-2220-DD4B-B78D-4964653AAF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0431" y="2156997"/>
            <a:ext cx="479915" cy="479915"/>
          </a:xfrm>
          <a:prstGeom prst="rect">
            <a:avLst/>
          </a:prstGeom>
        </p:spPr>
      </p:pic>
      <p:sp>
        <p:nvSpPr>
          <p:cNvPr id="22" name="Rechteck 21">
            <a:extLst>
              <a:ext uri="{FF2B5EF4-FFF2-40B4-BE49-F238E27FC236}">
                <a16:creationId xmlns:a16="http://schemas.microsoft.com/office/drawing/2014/main" id="{16261E43-BA4C-434B-8DC0-7BEEBE51F3A0}"/>
              </a:ext>
            </a:extLst>
          </p:cNvPr>
          <p:cNvSpPr/>
          <p:nvPr userDrawn="1"/>
        </p:nvSpPr>
        <p:spPr>
          <a:xfrm>
            <a:off x="4193615" y="1865404"/>
            <a:ext cx="3708000" cy="3535482"/>
          </a:xfrm>
          <a:prstGeom prst="rect">
            <a:avLst/>
          </a:prstGeom>
          <a:solidFill>
            <a:srgbClr val="CFE3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a:p>
            <a:pPr algn="ctr"/>
            <a:endParaRPr sz="2000" dirty="0" err="1">
              <a:solidFill>
                <a:schemeClr val="tx1"/>
              </a:solidFill>
            </a:endParaRPr>
          </a:p>
        </p:txBody>
      </p:sp>
      <p:pic>
        <p:nvPicPr>
          <p:cNvPr id="25" name="Grafik 24">
            <a:extLst>
              <a:ext uri="{FF2B5EF4-FFF2-40B4-BE49-F238E27FC236}">
                <a16:creationId xmlns:a16="http://schemas.microsoft.com/office/drawing/2014/main" id="{24F5C256-18E0-9B46-9B78-2C0DD9D537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651115" y="2169077"/>
            <a:ext cx="479915" cy="479915"/>
          </a:xfrm>
          <a:prstGeom prst="rect">
            <a:avLst/>
          </a:prstGeom>
        </p:spPr>
      </p:pic>
      <p:sp>
        <p:nvSpPr>
          <p:cNvPr id="26" name="Rechteck 25">
            <a:extLst>
              <a:ext uri="{FF2B5EF4-FFF2-40B4-BE49-F238E27FC236}">
                <a16:creationId xmlns:a16="http://schemas.microsoft.com/office/drawing/2014/main" id="{142CC25E-DD72-C94A-B0C8-F015375DB98F}"/>
              </a:ext>
            </a:extLst>
          </p:cNvPr>
          <p:cNvSpPr/>
          <p:nvPr userDrawn="1"/>
        </p:nvSpPr>
        <p:spPr>
          <a:xfrm>
            <a:off x="7885551" y="1865404"/>
            <a:ext cx="3708000" cy="353548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a:p>
            <a:pPr algn="ctr"/>
            <a:endParaRPr sz="2000" dirty="0" err="1">
              <a:solidFill>
                <a:schemeClr val="tx1"/>
              </a:solidFill>
            </a:endParaRPr>
          </a:p>
        </p:txBody>
      </p:sp>
      <p:pic>
        <p:nvPicPr>
          <p:cNvPr id="29" name="Grafik 28">
            <a:extLst>
              <a:ext uri="{FF2B5EF4-FFF2-40B4-BE49-F238E27FC236}">
                <a16:creationId xmlns:a16="http://schemas.microsoft.com/office/drawing/2014/main" id="{76FCA7C2-426E-D947-A0E3-5B64D4D118F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28248" y="2169077"/>
            <a:ext cx="479915" cy="479915"/>
          </a:xfrm>
          <a:prstGeom prst="rect">
            <a:avLst/>
          </a:prstGeom>
        </p:spPr>
      </p:pic>
      <p:sp>
        <p:nvSpPr>
          <p:cNvPr id="36" name="Textplatzhalter 4"/>
          <p:cNvSpPr>
            <a:spLocks noGrp="1"/>
          </p:cNvSpPr>
          <p:nvPr>
            <p:ph type="body" sz="quarter" idx="21" hasCustomPrompt="1"/>
          </p:nvPr>
        </p:nvSpPr>
        <p:spPr>
          <a:xfrm>
            <a:off x="894036" y="2771665"/>
            <a:ext cx="2992182" cy="337840"/>
          </a:xfrm>
          <a:prstGeom prst="rect">
            <a:avLst/>
          </a:prstGeom>
        </p:spPr>
        <p:txBody>
          <a:bodyPr>
            <a:noAutofit/>
          </a:bodyPr>
          <a:lstStyle>
            <a:lvl1pPr>
              <a:defRPr sz="1600" b="1"/>
            </a:lvl1pPr>
          </a:lstStyle>
          <a:p>
            <a:pPr lvl="0"/>
            <a:r>
              <a:rPr lang="de-DE" dirty="0"/>
              <a:t>Text hinzufügen</a:t>
            </a:r>
          </a:p>
        </p:txBody>
      </p:sp>
      <p:sp>
        <p:nvSpPr>
          <p:cNvPr id="37" name="Textplatzhalter 4"/>
          <p:cNvSpPr>
            <a:spLocks noGrp="1"/>
          </p:cNvSpPr>
          <p:nvPr>
            <p:ph type="body" sz="quarter" idx="22" hasCustomPrompt="1"/>
          </p:nvPr>
        </p:nvSpPr>
        <p:spPr>
          <a:xfrm>
            <a:off x="894721" y="3261904"/>
            <a:ext cx="2989384" cy="1967296"/>
          </a:xfrm>
          <a:prstGeom prst="rect">
            <a:avLst/>
          </a:prstGeom>
        </p:spPr>
        <p:txBody>
          <a:bodyPr>
            <a:noAutofit/>
          </a:bodyPr>
          <a:lstStyle>
            <a:lvl1pPr>
              <a:lnSpc>
                <a:spcPct val="100000"/>
              </a:lnSpc>
              <a:defRPr sz="1600" b="0" baseline="0"/>
            </a:lvl1pPr>
          </a:lstStyle>
          <a:p>
            <a:pPr lvl="0"/>
            <a:r>
              <a:rPr lang="de-DE" dirty="0"/>
              <a:t>Text </a:t>
            </a:r>
            <a:r>
              <a:rPr lang="de-DE" dirty="0" smtClean="0"/>
              <a:t>hinzufügen</a:t>
            </a:r>
          </a:p>
        </p:txBody>
      </p:sp>
      <p:sp>
        <p:nvSpPr>
          <p:cNvPr id="38" name="Textplatzhalter 4"/>
          <p:cNvSpPr>
            <a:spLocks noGrp="1"/>
          </p:cNvSpPr>
          <p:nvPr>
            <p:ph type="body" sz="quarter" idx="23" hasCustomPrompt="1"/>
          </p:nvPr>
        </p:nvSpPr>
        <p:spPr>
          <a:xfrm>
            <a:off x="4662613" y="2771665"/>
            <a:ext cx="2992182" cy="337840"/>
          </a:xfrm>
          <a:prstGeom prst="rect">
            <a:avLst/>
          </a:prstGeom>
        </p:spPr>
        <p:txBody>
          <a:bodyPr>
            <a:noAutofit/>
          </a:bodyPr>
          <a:lstStyle>
            <a:lvl1pPr>
              <a:defRPr sz="1600" b="1"/>
            </a:lvl1pPr>
          </a:lstStyle>
          <a:p>
            <a:pPr lvl="0"/>
            <a:r>
              <a:rPr lang="de-DE" dirty="0"/>
              <a:t>Text hinzufügen</a:t>
            </a:r>
          </a:p>
        </p:txBody>
      </p:sp>
      <p:sp>
        <p:nvSpPr>
          <p:cNvPr id="39" name="Textplatzhalter 4"/>
          <p:cNvSpPr>
            <a:spLocks noGrp="1"/>
          </p:cNvSpPr>
          <p:nvPr>
            <p:ph type="body" sz="quarter" idx="24" hasCustomPrompt="1"/>
          </p:nvPr>
        </p:nvSpPr>
        <p:spPr>
          <a:xfrm>
            <a:off x="4663298" y="3261904"/>
            <a:ext cx="2989384" cy="1967296"/>
          </a:xfrm>
          <a:prstGeom prst="rect">
            <a:avLst/>
          </a:prstGeom>
        </p:spPr>
        <p:txBody>
          <a:bodyPr>
            <a:noAutofit/>
          </a:bodyPr>
          <a:lstStyle>
            <a:lvl1pPr>
              <a:lnSpc>
                <a:spcPct val="100000"/>
              </a:lnSpc>
              <a:defRPr sz="1600" b="0" baseline="0"/>
            </a:lvl1pPr>
          </a:lstStyle>
          <a:p>
            <a:pPr lvl="0"/>
            <a:r>
              <a:rPr lang="de-DE" dirty="0"/>
              <a:t>Text </a:t>
            </a:r>
            <a:r>
              <a:rPr lang="de-DE" dirty="0" smtClean="0"/>
              <a:t>hinzufügen</a:t>
            </a:r>
          </a:p>
        </p:txBody>
      </p:sp>
      <p:sp>
        <p:nvSpPr>
          <p:cNvPr id="40" name="Textplatzhalter 4"/>
          <p:cNvSpPr>
            <a:spLocks noGrp="1"/>
          </p:cNvSpPr>
          <p:nvPr>
            <p:ph type="body" sz="quarter" idx="25" hasCustomPrompt="1"/>
          </p:nvPr>
        </p:nvSpPr>
        <p:spPr>
          <a:xfrm>
            <a:off x="8328248" y="2771665"/>
            <a:ext cx="2992182" cy="337840"/>
          </a:xfrm>
          <a:prstGeom prst="rect">
            <a:avLst/>
          </a:prstGeom>
        </p:spPr>
        <p:txBody>
          <a:bodyPr>
            <a:noAutofit/>
          </a:bodyPr>
          <a:lstStyle>
            <a:lvl1pPr>
              <a:defRPr sz="1600" b="1"/>
            </a:lvl1pPr>
          </a:lstStyle>
          <a:p>
            <a:pPr lvl="0"/>
            <a:r>
              <a:rPr lang="de-DE" dirty="0"/>
              <a:t>Text hinzufügen</a:t>
            </a:r>
          </a:p>
        </p:txBody>
      </p:sp>
      <p:sp>
        <p:nvSpPr>
          <p:cNvPr id="41" name="Textplatzhalter 4"/>
          <p:cNvSpPr>
            <a:spLocks noGrp="1"/>
          </p:cNvSpPr>
          <p:nvPr>
            <p:ph type="body" sz="quarter" idx="26" hasCustomPrompt="1"/>
          </p:nvPr>
        </p:nvSpPr>
        <p:spPr>
          <a:xfrm>
            <a:off x="8328933" y="3261904"/>
            <a:ext cx="2989384" cy="1967296"/>
          </a:xfrm>
          <a:prstGeom prst="rect">
            <a:avLst/>
          </a:prstGeom>
        </p:spPr>
        <p:txBody>
          <a:bodyPr>
            <a:noAutofit/>
          </a:bodyPr>
          <a:lstStyle>
            <a:lvl1pPr>
              <a:lnSpc>
                <a:spcPct val="100000"/>
              </a:lnSpc>
              <a:defRPr sz="1600" b="0" baseline="0"/>
            </a:lvl1pPr>
          </a:lstStyle>
          <a:p>
            <a:pPr lvl="0"/>
            <a:r>
              <a:rPr lang="de-DE" dirty="0"/>
              <a:t>Text </a:t>
            </a:r>
            <a:r>
              <a:rPr lang="de-DE" dirty="0" smtClean="0"/>
              <a:t>hinzufügen</a:t>
            </a:r>
          </a:p>
        </p:txBody>
      </p:sp>
    </p:spTree>
    <p:extLst>
      <p:ext uri="{BB962C8B-B14F-4D97-AF65-F5344CB8AC3E}">
        <p14:creationId xmlns:p14="http://schemas.microsoft.com/office/powerpoint/2010/main" val="564858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rstellung_Titel">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C926118E-7325-4D7A-A7AD-63E8C826CB46}"/>
              </a:ext>
            </a:extLst>
          </p:cNvPr>
          <p:cNvSpPr/>
          <p:nvPr userDrawn="1"/>
        </p:nvSpPr>
        <p:spPr>
          <a:xfrm>
            <a:off x="0" y="0"/>
            <a:ext cx="12192000" cy="6858000"/>
          </a:xfrm>
          <a:prstGeom prst="rect">
            <a:avLst/>
          </a:prstGeom>
          <a:solidFill>
            <a:sysClr val="window" lastClr="FFFFFF"/>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err="1" smtClean="0">
              <a:ln>
                <a:noFill/>
              </a:ln>
              <a:solidFill>
                <a:prstClr val="black"/>
              </a:solidFill>
              <a:effectLst/>
              <a:uLnTx/>
              <a:uFillTx/>
              <a:latin typeface="Calibri"/>
              <a:ea typeface="+mn-ea"/>
              <a:cs typeface="+mn-cs"/>
            </a:endParaRPr>
          </a:p>
        </p:txBody>
      </p:sp>
      <p:pic>
        <p:nvPicPr>
          <p:cNvPr id="16" name="Grafik 15" descr="Ein Bild, das Text, Schiefertafel enthält.&#10;&#10;Automatisch generierte Beschreibung">
            <a:extLst>
              <a:ext uri="{FF2B5EF4-FFF2-40B4-BE49-F238E27FC236}">
                <a16:creationId xmlns:a16="http://schemas.microsoft.com/office/drawing/2014/main" id="{7147D44C-F799-4E86-9E19-B2F9D03EDE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1522288"/>
            <a:ext cx="11173075" cy="4784679"/>
          </a:xfrm>
          <a:prstGeom prst="rect">
            <a:avLst/>
          </a:prstGeom>
        </p:spPr>
      </p:pic>
      <p:pic>
        <p:nvPicPr>
          <p:cNvPr id="17" name="Grafik 16">
            <a:extLst>
              <a:ext uri="{FF2B5EF4-FFF2-40B4-BE49-F238E27FC236}">
                <a16:creationId xmlns:a16="http://schemas.microsoft.com/office/drawing/2014/main" id="{F040B96F-0330-A748-BBE6-31EE1754B6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16761" y="445493"/>
            <a:ext cx="1637886" cy="818943"/>
          </a:xfrm>
          <a:prstGeom prst="rect">
            <a:avLst/>
          </a:prstGeom>
        </p:spPr>
      </p:pic>
      <p:sp>
        <p:nvSpPr>
          <p:cNvPr id="19" name="Textplatzhalter 1">
            <a:extLst>
              <a:ext uri="{FF2B5EF4-FFF2-40B4-BE49-F238E27FC236}">
                <a16:creationId xmlns:a16="http://schemas.microsoft.com/office/drawing/2014/main" id="{AA3A13B9-E2DE-4966-9921-A0C8AE5AAA1E}"/>
              </a:ext>
            </a:extLst>
          </p:cNvPr>
          <p:cNvSpPr txBox="1">
            <a:spLocks/>
          </p:cNvSpPr>
          <p:nvPr userDrawn="1"/>
        </p:nvSpPr>
        <p:spPr>
          <a:xfrm>
            <a:off x="1583269" y="4149723"/>
            <a:ext cx="4512731" cy="2401200"/>
          </a:xfrm>
          <a:prstGeom prst="rect">
            <a:avLst/>
          </a:prstGeom>
          <a:solidFill>
            <a:srgbClr val="407469">
              <a:alpha val="80000"/>
            </a:srgbClr>
          </a:solidFill>
        </p:spPr>
        <p:txBody>
          <a:bodyPr vert="horz" lIns="252000" tIns="144000" rIns="252000" bIns="144000" rtlCol="0">
            <a:noAutofit/>
          </a:bodyPr>
          <a:lstStyle>
            <a:lvl1pPr marL="0" indent="0" algn="l" defTabSz="914400" rtl="0" eaLnBrk="1" latinLnBrk="0" hangingPunct="1">
              <a:lnSpc>
                <a:spcPts val="3900"/>
              </a:lnSpc>
              <a:spcBef>
                <a:spcPts val="0"/>
              </a:spcBef>
              <a:buFontTx/>
              <a:buNone/>
              <a:defRPr sz="29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900"/>
              </a:lnSpc>
              <a:spcBef>
                <a:spcPts val="0"/>
              </a:spcBef>
              <a:spcAft>
                <a:spcPts val="0"/>
              </a:spcAft>
              <a:buClrTx/>
              <a:buSzTx/>
              <a:buFontTx/>
              <a:buNone/>
              <a:tabLst/>
              <a:defRPr/>
            </a:pPr>
            <a:r>
              <a:rPr kumimoji="0" lang="de-DE" sz="29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The Federal Institute </a:t>
            </a:r>
            <a:r>
              <a:rPr kumimoji="0" lang="de-DE" sz="29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for</a:t>
            </a:r>
            <a:r>
              <a:rPr kumimoji="0" lang="de-DE" sz="29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Drugs and Medical Devices (BfArM)</a:t>
            </a:r>
            <a:endParaRPr kumimoji="0" lang="de-DE" sz="29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23412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rstellung_Dienstsitze">
    <p:spTree>
      <p:nvGrpSpPr>
        <p:cNvPr id="1" name=""/>
        <p:cNvGrpSpPr/>
        <p:nvPr/>
      </p:nvGrpSpPr>
      <p:grpSpPr>
        <a:xfrm>
          <a:off x="0" y="0"/>
          <a:ext cx="0" cy="0"/>
          <a:chOff x="0" y="0"/>
          <a:chExt cx="0" cy="0"/>
        </a:xfrm>
      </p:grpSpPr>
      <p:pic>
        <p:nvPicPr>
          <p:cNvPr id="6" name="Bildplatzhalter 8">
            <a:extLst>
              <a:ext uri="{FF2B5EF4-FFF2-40B4-BE49-F238E27FC236}">
                <a16:creationId xmlns:a16="http://schemas.microsoft.com/office/drawing/2014/main" id="{A60131E7-20E8-4A68-B635-293D51E02344}"/>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7" name="Textplatzhalter 2">
            <a:extLst>
              <a:ext uri="{FF2B5EF4-FFF2-40B4-BE49-F238E27FC236}">
                <a16:creationId xmlns:a16="http://schemas.microsoft.com/office/drawing/2014/main" id="{4BFABD13-051D-4B1E-92BA-CF45EFE7DFC5}"/>
              </a:ext>
            </a:extLst>
          </p:cNvPr>
          <p:cNvSpPr txBox="1">
            <a:spLocks/>
          </p:cNvSpPr>
          <p:nvPr userDrawn="1"/>
        </p:nvSpPr>
        <p:spPr>
          <a:xfrm>
            <a:off x="7175500" y="3511549"/>
            <a:ext cx="3600450" cy="236537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 lastClr="FFFFFF"/>
                </a:solidFill>
                <a:effectLst/>
                <a:uLnTx/>
                <a:uFillTx/>
                <a:latin typeface="Cambria" panose="02040503050406030204" pitchFamily="18" charset="0"/>
                <a:ea typeface="Cambria" panose="02040503050406030204" pitchFamily="18" charset="0"/>
                <a:cs typeface="+mn-cs"/>
              </a:rPr>
              <a:t>The BfArM is the largest European authority in the field of licensing and safety of medicinal products and medical devices.</a:t>
            </a:r>
            <a:endPar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2990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zweizeili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ACF82A-4CCA-FC4D-BD1D-DF5A7747E0D1}"/>
              </a:ext>
            </a:extLst>
          </p:cNvPr>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2" name="Grafik 5">
            <a:extLst>
              <a:ext uri="{FF2B5EF4-FFF2-40B4-BE49-F238E27FC236}">
                <a16:creationId xmlns:a16="http://schemas.microsoft.com/office/drawing/2014/main" id="{12298BDC-DC95-423C-B6F2-42D56FC5D13E}"/>
              </a:ext>
            </a:extLst>
          </p:cNvPr>
          <p:cNvPicPr>
            <a:picLocks noChangeAspect="1"/>
          </p:cNvPicPr>
          <p:nvPr userDrawn="1"/>
        </p:nvPicPr>
        <p:blipFill>
          <a:blip r:embed="rId2">
            <a:clrChange>
              <a:clrFrom>
                <a:srgbClr val="000000">
                  <a:alpha val="0"/>
                </a:srgbClr>
              </a:clrFrom>
              <a:clrTo>
                <a:srgbClr val="000000">
                  <a:alpha val="0"/>
                </a:srgbClr>
              </a:clrTo>
            </a:clrChange>
            <a:alphaModFix amt="70000"/>
            <a:extLst>
              <a:ext uri="{28A0092B-C50C-407E-A947-70E740481C1C}">
                <a14:useLocalDpi xmlns:a14="http://schemas.microsoft.com/office/drawing/2010/main" val="0"/>
              </a:ext>
            </a:extLst>
          </a:blip>
          <a:srcRect/>
          <a:stretch/>
        </p:blipFill>
        <p:spPr>
          <a:xfrm>
            <a:off x="6600056" y="-983909"/>
            <a:ext cx="7302710" cy="7848872"/>
          </a:xfrm>
          <a:prstGeom prst="rect">
            <a:avLst/>
          </a:prstGeom>
        </p:spPr>
      </p:pic>
      <p:pic>
        <p:nvPicPr>
          <p:cNvPr id="7" name="Grafik 6">
            <a:extLst>
              <a:ext uri="{FF2B5EF4-FFF2-40B4-BE49-F238E27FC236}">
                <a16:creationId xmlns:a16="http://schemas.microsoft.com/office/drawing/2014/main" id="{35A47604-060E-F24D-932A-783530A73C15}"/>
              </a:ext>
            </a:extLst>
          </p:cNvPr>
          <p:cNvPicPr>
            <a:picLocks noChangeAspect="1"/>
          </p:cNvPicPr>
          <p:nvPr userDrawn="1"/>
        </p:nvPicPr>
        <p:blipFill>
          <a:blip r:embed="rId3"/>
          <a:stretch>
            <a:fillRect/>
          </a:stretch>
        </p:blipFill>
        <p:spPr>
          <a:xfrm rot="5400000" flipH="1">
            <a:off x="-1651819" y="1791788"/>
            <a:ext cx="6123303" cy="6121555"/>
          </a:xfrm>
          <a:prstGeom prst="rect">
            <a:avLst/>
          </a:prstGeom>
        </p:spPr>
      </p:pic>
      <p:sp>
        <p:nvSpPr>
          <p:cNvPr id="13" name="Rechteck 12">
            <a:extLst>
              <a:ext uri="{FF2B5EF4-FFF2-40B4-BE49-F238E27FC236}">
                <a16:creationId xmlns:a16="http://schemas.microsoft.com/office/drawing/2014/main" id="{B84AF969-044A-D349-9C4F-B7FCAA6CB7E3}"/>
              </a:ext>
            </a:extLst>
          </p:cNvPr>
          <p:cNvSpPr/>
          <p:nvPr userDrawn="1"/>
        </p:nvSpPr>
        <p:spPr bwMode="gray">
          <a:xfrm>
            <a:off x="198000" y="194400"/>
            <a:ext cx="11803200" cy="13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8" name="Textplatzhalter 7">
            <a:extLst>
              <a:ext uri="{FF2B5EF4-FFF2-40B4-BE49-F238E27FC236}">
                <a16:creationId xmlns:a16="http://schemas.microsoft.com/office/drawing/2014/main" id="{47D5D930-73ED-A245-B9C0-0038AFAA3C64}"/>
              </a:ext>
            </a:extLst>
          </p:cNvPr>
          <p:cNvSpPr>
            <a:spLocks noGrp="1"/>
          </p:cNvSpPr>
          <p:nvPr>
            <p:ph type="body" sz="quarter" idx="11" hasCustomPrompt="1"/>
          </p:nvPr>
        </p:nvSpPr>
        <p:spPr>
          <a:xfrm>
            <a:off x="991546" y="3682157"/>
            <a:ext cx="6761163" cy="1042987"/>
          </a:xfrm>
        </p:spPr>
        <p:txBody>
          <a:bodyPr/>
          <a:lstStyle>
            <a:lvl1pPr>
              <a:defRPr>
                <a:solidFill>
                  <a:schemeClr val="bg1"/>
                </a:solidFill>
              </a:defRPr>
            </a:lvl1pPr>
          </a:lstStyle>
          <a:p>
            <a:pPr lvl="0"/>
            <a:r>
              <a:rPr lang="de-DE" dirty="0" smtClean="0"/>
              <a:t>Calibri 20 </a:t>
            </a:r>
            <a:r>
              <a:rPr lang="de-DE" dirty="0" err="1"/>
              <a:t>pt</a:t>
            </a:r>
            <a:r>
              <a:rPr lang="de-DE" dirty="0"/>
              <a:t>, ZAB 24 </a:t>
            </a:r>
            <a:r>
              <a:rPr lang="de-DE" dirty="0" err="1"/>
              <a:t>pt</a:t>
            </a:r>
            <a:endParaRPr dirty="0"/>
          </a:p>
        </p:txBody>
      </p:sp>
      <p:sp>
        <p:nvSpPr>
          <p:cNvPr id="10" name="Textplatzhalter 9">
            <a:extLst>
              <a:ext uri="{FF2B5EF4-FFF2-40B4-BE49-F238E27FC236}">
                <a16:creationId xmlns:a16="http://schemas.microsoft.com/office/drawing/2014/main" id="{9BD1B12B-7135-4241-A9D8-A87A4DEE57E9}"/>
              </a:ext>
            </a:extLst>
          </p:cNvPr>
          <p:cNvSpPr>
            <a:spLocks noGrp="1"/>
          </p:cNvSpPr>
          <p:nvPr>
            <p:ph type="body" sz="quarter" idx="12" hasCustomPrompt="1"/>
          </p:nvPr>
        </p:nvSpPr>
        <p:spPr>
          <a:xfrm>
            <a:off x="991546" y="2498610"/>
            <a:ext cx="6761163" cy="930389"/>
          </a:xfrm>
        </p:spPr>
        <p:txBody>
          <a:bodyPr vert="horz" lIns="0" tIns="0" rIns="0" bIns="0" rtlCol="0">
            <a:noAutofit/>
          </a:bodyPr>
          <a:lstStyle>
            <a:lvl1pPr>
              <a:defRPr sz="3300" dirty="0">
                <a:solidFill>
                  <a:schemeClr val="bg1"/>
                </a:solidFill>
                <a:latin typeface="Cambria" panose="02040503050406030204" pitchFamily="18" charset="0"/>
                <a:ea typeface="Cambria" panose="02040503050406030204" pitchFamily="18" charset="0"/>
              </a:defRPr>
            </a:lvl1pPr>
          </a:lstStyle>
          <a:p>
            <a:pPr lvl="0">
              <a:lnSpc>
                <a:spcPts val="3600"/>
              </a:lnSpc>
            </a:pPr>
            <a:r>
              <a:rPr lang="de-DE" dirty="0"/>
              <a:t>Titelfolie </a:t>
            </a:r>
            <a:r>
              <a:rPr lang="de-DE" dirty="0" smtClean="0"/>
              <a:t>Cambria</a:t>
            </a:r>
            <a:endParaRPr lang="de-DE" dirty="0"/>
          </a:p>
          <a:p>
            <a:pPr lvl="0">
              <a:lnSpc>
                <a:spcPts val="3600"/>
              </a:lnSpc>
            </a:pPr>
            <a:r>
              <a:rPr lang="de-DE" dirty="0"/>
              <a:t>Zweizeiliger Text</a:t>
            </a:r>
            <a:endParaRPr dirty="0"/>
          </a:p>
        </p:txBody>
      </p:sp>
      <p:pic>
        <p:nvPicPr>
          <p:cNvPr id="9" name="Grafik 8">
            <a:extLst>
              <a:ext uri="{FF2B5EF4-FFF2-40B4-BE49-F238E27FC236}">
                <a16:creationId xmlns:a16="http://schemas.microsoft.com/office/drawing/2014/main" id="{F040B96F-0330-A748-BBE6-31EE1754B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16761" y="445493"/>
            <a:ext cx="1637886" cy="818943"/>
          </a:xfrm>
          <a:prstGeom prst="rect">
            <a:avLst/>
          </a:prstGeom>
        </p:spPr>
      </p:pic>
    </p:spTree>
    <p:extLst>
      <p:ext uri="{BB962C8B-B14F-4D97-AF65-F5344CB8AC3E}">
        <p14:creationId xmlns:p14="http://schemas.microsoft.com/office/powerpoint/2010/main" val="2001808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_Geschäftsbereich">
    <p:spTree>
      <p:nvGrpSpPr>
        <p:cNvPr id="1" name=""/>
        <p:cNvGrpSpPr/>
        <p:nvPr/>
      </p:nvGrpSpPr>
      <p:grpSpPr>
        <a:xfrm>
          <a:off x="0" y="0"/>
          <a:ext cx="0" cy="0"/>
          <a:chOff x="0" y="0"/>
          <a:chExt cx="0" cy="0"/>
        </a:xfrm>
      </p:grpSpPr>
      <p:pic>
        <p:nvPicPr>
          <p:cNvPr id="4" name="Bildplatzhalter 4">
            <a:extLst>
              <a:ext uri="{FF2B5EF4-FFF2-40B4-BE49-F238E27FC236}">
                <a16:creationId xmlns:a16="http://schemas.microsoft.com/office/drawing/2014/main" id="{19EE0EA0-C37F-4623-89EE-1BC625DEE31D}"/>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5" name="Textplatzhalter 2">
            <a:extLst>
              <a:ext uri="{FF2B5EF4-FFF2-40B4-BE49-F238E27FC236}">
                <a16:creationId xmlns:a16="http://schemas.microsoft.com/office/drawing/2014/main" id="{BE9A0598-1470-46AA-9442-DA7016135781}"/>
              </a:ext>
            </a:extLst>
          </p:cNvPr>
          <p:cNvSpPr txBox="1">
            <a:spLocks/>
          </p:cNvSpPr>
          <p:nvPr userDrawn="1"/>
        </p:nvSpPr>
        <p:spPr>
          <a:xfrm>
            <a:off x="7187397" y="3511550"/>
            <a:ext cx="3599877" cy="236537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As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independent</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higher</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federal</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authority</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BfArM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is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part</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the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portfolio</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the Federal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Ministry</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Health.</a:t>
            </a:r>
            <a:endPar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71504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rstellung_Mitarbeiter">
    <p:spTree>
      <p:nvGrpSpPr>
        <p:cNvPr id="1" name=""/>
        <p:cNvGrpSpPr/>
        <p:nvPr/>
      </p:nvGrpSpPr>
      <p:grpSpPr>
        <a:xfrm>
          <a:off x="0" y="0"/>
          <a:ext cx="0" cy="0"/>
          <a:chOff x="0" y="0"/>
          <a:chExt cx="0" cy="0"/>
        </a:xfrm>
      </p:grpSpPr>
      <p:pic>
        <p:nvPicPr>
          <p:cNvPr id="6" name="Bildplatzhalter 4">
            <a:extLst>
              <a:ext uri="{FF2B5EF4-FFF2-40B4-BE49-F238E27FC236}">
                <a16:creationId xmlns:a16="http://schemas.microsoft.com/office/drawing/2014/main" id="{7950B3E9-6D7E-4EC8-A27E-773AB6DD1329}"/>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7" name="Textplatzhalter 2">
            <a:extLst>
              <a:ext uri="{FF2B5EF4-FFF2-40B4-BE49-F238E27FC236}">
                <a16:creationId xmlns:a16="http://schemas.microsoft.com/office/drawing/2014/main" id="{FD54ADA3-FFC9-46C6-8F7A-9A256E601B71}"/>
              </a:ext>
            </a:extLst>
          </p:cNvPr>
          <p:cNvSpPr txBox="1">
            <a:spLocks/>
          </p:cNvSpPr>
          <p:nvPr userDrawn="1"/>
        </p:nvSpPr>
        <p:spPr>
          <a:xfrm>
            <a:off x="7175500" y="3511549"/>
            <a:ext cx="3600450" cy="236537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Roughly</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1,300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employees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are</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involved</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in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providing</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patients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with</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safe</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effective</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drugs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medical</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devices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ts val="2400"/>
              </a:lnSpc>
              <a:spcBef>
                <a:spcPts val="0"/>
              </a:spcBef>
              <a:spcAft>
                <a:spcPts val="0"/>
              </a:spcAft>
              <a:buClrTx/>
              <a:buSzTx/>
              <a:buFontTx/>
              <a:buNone/>
              <a:tabLst/>
              <a:defRPr/>
            </a:pPr>
            <a:endPar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5795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rstellung_Kernaufgaben">
    <p:spTree>
      <p:nvGrpSpPr>
        <p:cNvPr id="1" name=""/>
        <p:cNvGrpSpPr/>
        <p:nvPr/>
      </p:nvGrpSpPr>
      <p:grpSpPr>
        <a:xfrm>
          <a:off x="0" y="0"/>
          <a:ext cx="0" cy="0"/>
          <a:chOff x="0" y="0"/>
          <a:chExt cx="0" cy="0"/>
        </a:xfrm>
      </p:grpSpPr>
      <p:pic>
        <p:nvPicPr>
          <p:cNvPr id="4" name="Bildplatzhalter 4">
            <a:extLst>
              <a:ext uri="{FF2B5EF4-FFF2-40B4-BE49-F238E27FC236}">
                <a16:creationId xmlns:a16="http://schemas.microsoft.com/office/drawing/2014/main" id="{E7AF2359-CC3A-4D08-86A6-1C1F11259EFC}"/>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5" name="Textplatzhalter 2">
            <a:extLst>
              <a:ext uri="{FF2B5EF4-FFF2-40B4-BE49-F238E27FC236}">
                <a16:creationId xmlns:a16="http://schemas.microsoft.com/office/drawing/2014/main" id="{CD62CB68-785E-4C38-BA99-C248EFECD980}"/>
              </a:ext>
            </a:extLst>
          </p:cNvPr>
          <p:cNvSpPr txBox="1">
            <a:spLocks/>
          </p:cNvSpPr>
          <p:nvPr userDrawn="1"/>
        </p:nvSpPr>
        <p:spPr>
          <a:xfrm>
            <a:off x="1320800" y="2349500"/>
            <a:ext cx="4487863" cy="352742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Central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tasks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the BfArM:   </a:t>
            </a:r>
          </a:p>
          <a:p>
            <a:pPr marL="208800" marR="0" lvl="0" indent="-208800" algn="l" defTabSz="914400" rtl="0" eaLnBrk="1" fontAlgn="auto" latinLnBrk="0" hangingPunct="1">
              <a:lnSpc>
                <a:spcPts val="2000"/>
              </a:lnSpc>
              <a:spcBef>
                <a:spcPts val="100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To</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license</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to</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improve</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safety</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drugs</a:t>
            </a:r>
            <a:endPar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endParaRPr>
          </a:p>
          <a:p>
            <a:pPr marL="208800" marR="0" lvl="0" indent="-208800" algn="l" defTabSz="914400" rtl="0" eaLnBrk="1" fontAlgn="auto" latinLnBrk="0" hangingPunct="1">
              <a:lnSpc>
                <a:spcPts val="2000"/>
              </a:lnSpc>
              <a:spcBef>
                <a:spcPts val="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To</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register</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to</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evaluate</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risks</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medical</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devices</a:t>
            </a:r>
            <a:endPar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endParaRPr>
          </a:p>
          <a:p>
            <a:pPr marL="208800" marR="0" lvl="0" indent="-208800" algn="l" defTabSz="914400" rtl="0" eaLnBrk="1" fontAlgn="auto" latinLnBrk="0" hangingPunct="1">
              <a:lnSpc>
                <a:spcPts val="2000"/>
              </a:lnSpc>
              <a:spcBef>
                <a:spcPts val="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To</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monitor</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traffic</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with</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narcotics</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precursors</a:t>
            </a:r>
            <a:endPar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endParaRPr>
          </a:p>
          <a:p>
            <a:pPr marL="208800" marR="0" lvl="0" indent="-208800" algn="l" defTabSz="914400" rtl="0" eaLnBrk="1" fontAlgn="auto" latinLnBrk="0" hangingPunct="1">
              <a:lnSpc>
                <a:spcPts val="2000"/>
              </a:lnSpc>
              <a:spcBef>
                <a:spcPts val="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To</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establish</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classifications</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terminologies</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standards</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data</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based</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information</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systems</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for</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health</a:t>
            </a:r>
            <a:r>
              <a:rPr kumimoji="0" lang="de-DE" sz="16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care</a:t>
            </a:r>
            <a:endPar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21906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rstellung_EMA">
    <p:spTree>
      <p:nvGrpSpPr>
        <p:cNvPr id="1" name=""/>
        <p:cNvGrpSpPr/>
        <p:nvPr/>
      </p:nvGrpSpPr>
      <p:grpSpPr>
        <a:xfrm>
          <a:off x="0" y="0"/>
          <a:ext cx="0" cy="0"/>
          <a:chOff x="0" y="0"/>
          <a:chExt cx="0" cy="0"/>
        </a:xfrm>
      </p:grpSpPr>
      <p:pic>
        <p:nvPicPr>
          <p:cNvPr id="6" name="Bildplatzhalter 4">
            <a:extLst>
              <a:ext uri="{FF2B5EF4-FFF2-40B4-BE49-F238E27FC236}">
                <a16:creationId xmlns:a16="http://schemas.microsoft.com/office/drawing/2014/main" id="{EB2641CD-C1D8-4C58-A958-1828EB2B9228}"/>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7" name="Textplatzhalter 2">
            <a:extLst>
              <a:ext uri="{FF2B5EF4-FFF2-40B4-BE49-F238E27FC236}">
                <a16:creationId xmlns:a16="http://schemas.microsoft.com/office/drawing/2014/main" id="{F287B3F3-8CB6-4B73-86B4-C82E6AF2AC3F}"/>
              </a:ext>
            </a:extLst>
          </p:cNvPr>
          <p:cNvSpPr txBox="1">
            <a:spLocks/>
          </p:cNvSpPr>
          <p:nvPr userDrawn="1"/>
        </p:nvSpPr>
        <p:spPr>
          <a:xfrm>
            <a:off x="7175500" y="3511550"/>
            <a:ext cx="3600450" cy="2365374"/>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BfArM´s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experts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support</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work</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the European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Medicines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Agency via a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worldwide</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unique</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network</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a:t>
            </a:r>
            <a:endPar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51608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orstellung_Ziel">
    <p:spTree>
      <p:nvGrpSpPr>
        <p:cNvPr id="1" name=""/>
        <p:cNvGrpSpPr/>
        <p:nvPr/>
      </p:nvGrpSpPr>
      <p:grpSpPr>
        <a:xfrm>
          <a:off x="0" y="0"/>
          <a:ext cx="0" cy="0"/>
          <a:chOff x="0" y="0"/>
          <a:chExt cx="0" cy="0"/>
        </a:xfrm>
      </p:grpSpPr>
      <p:pic>
        <p:nvPicPr>
          <p:cNvPr id="4" name="Bildplatzhalter 4">
            <a:extLst>
              <a:ext uri="{FF2B5EF4-FFF2-40B4-BE49-F238E27FC236}">
                <a16:creationId xmlns:a16="http://schemas.microsoft.com/office/drawing/2014/main" id="{98C75843-B6F6-4048-B7AC-4516DD3F0FC9}"/>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5" name="Textplatzhalter 2">
            <a:extLst>
              <a:ext uri="{FF2B5EF4-FFF2-40B4-BE49-F238E27FC236}">
                <a16:creationId xmlns:a16="http://schemas.microsoft.com/office/drawing/2014/main" id="{C5B5ABC1-0E87-4D7B-9070-DEF707D2E8CB}"/>
              </a:ext>
            </a:extLst>
          </p:cNvPr>
          <p:cNvSpPr txBox="1">
            <a:spLocks/>
          </p:cNvSpPr>
          <p:nvPr userDrawn="1"/>
        </p:nvSpPr>
        <p:spPr>
          <a:xfrm>
            <a:off x="1320799" y="3860800"/>
            <a:ext cx="3622676" cy="2016124"/>
          </a:xfrm>
          <a:prstGeom prst="rect">
            <a:avLst/>
          </a:prstGeom>
          <a:solidFill>
            <a:srgbClr val="407469">
              <a:alpha val="80000"/>
            </a:srgbClr>
          </a:solidFill>
        </p:spPr>
        <p:txBody>
          <a:bodyPr vert="horz" lIns="252000" tIns="198000" rIns="216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With</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it</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BfArM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makes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an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important</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contribution</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to</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control</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health</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dangers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for</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 the </a:t>
            </a:r>
            <a:r>
              <a:rPr kumimoji="0" lang="de-DE" sz="2000" b="0" i="0" u="none" strike="noStrike" kern="1200" cap="none" spc="0" normalizeH="0" baseline="0" noProof="0" dirty="0" err="1" smtClean="0">
                <a:ln>
                  <a:noFill/>
                </a:ln>
                <a:solidFill>
                  <a:sysClr val="window" lastClr="FFFFFF"/>
                </a:solidFill>
                <a:effectLst/>
                <a:uLnTx/>
                <a:uFillTx/>
                <a:latin typeface="Cambria" panose="02040503050406030204" pitchFamily="18" charset="0"/>
                <a:ea typeface="Cambria" panose="02040503050406030204" pitchFamily="18" charset="0"/>
                <a:cs typeface="+mn-cs"/>
              </a:rPr>
              <a:t>citizens</a:t>
            </a:r>
            <a:r>
              <a:rPr kumimoji="0" lang="de-DE" sz="2000" b="0" i="0" u="none" strike="noStrike" kern="1200" cap="none" spc="0" normalizeH="0" baseline="0" noProof="0" dirty="0" smtClean="0">
                <a:ln>
                  <a:noFill/>
                </a:ln>
                <a:solidFill>
                  <a:sysClr val="window" lastClr="FFFFFF"/>
                </a:solidFill>
                <a:effectLst/>
                <a:uLnTx/>
                <a:uFillTx/>
                <a:latin typeface="Cambria" panose="02040503050406030204" pitchFamily="18" charset="0"/>
                <a:ea typeface="Cambria" panose="02040503050406030204" pitchFamily="18" charset="0"/>
                <a:cs typeface="+mn-cs"/>
              </a:rPr>
              <a:t>.</a:t>
            </a:r>
            <a:endPar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pic>
        <p:nvPicPr>
          <p:cNvPr id="8" name="Grafik 7">
            <a:hlinkClick r:id="rId3"/>
            <a:extLst>
              <a:ext uri="{FF2B5EF4-FFF2-40B4-BE49-F238E27FC236}">
                <a16:creationId xmlns:a16="http://schemas.microsoft.com/office/drawing/2014/main" id="{1A9D68A1-4D6E-4B9B-B2AA-63A23C630A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0073" y="2304761"/>
            <a:ext cx="1312478" cy="1312478"/>
          </a:xfrm>
          <a:prstGeom prst="rect">
            <a:avLst/>
          </a:prstGeom>
        </p:spPr>
      </p:pic>
    </p:spTree>
    <p:extLst>
      <p:ext uri="{BB962C8B-B14F-4D97-AF65-F5344CB8AC3E}">
        <p14:creationId xmlns:p14="http://schemas.microsoft.com/office/powerpoint/2010/main" val="2788280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ender">
    <p:spTree>
      <p:nvGrpSpPr>
        <p:cNvPr id="1" name=""/>
        <p:cNvGrpSpPr/>
        <p:nvPr/>
      </p:nvGrpSpPr>
      <p:grpSpPr>
        <a:xfrm>
          <a:off x="0" y="0"/>
          <a:ext cx="0" cy="0"/>
          <a:chOff x="0" y="0"/>
          <a:chExt cx="0" cy="0"/>
        </a:xfrm>
      </p:grpSpPr>
      <p:sp>
        <p:nvSpPr>
          <p:cNvPr id="14" name="Textplatzhalter 12"/>
          <p:cNvSpPr>
            <a:spLocks noGrp="1"/>
          </p:cNvSpPr>
          <p:nvPr>
            <p:ph type="body" sz="quarter" idx="14" hasCustomPrompt="1"/>
          </p:nvPr>
        </p:nvSpPr>
        <p:spPr>
          <a:xfrm>
            <a:off x="486000" y="3816000"/>
            <a:ext cx="11221200" cy="2030400"/>
          </a:xfrm>
          <a:prstGeom prst="rect">
            <a:avLst/>
          </a:prstGeom>
        </p:spPr>
        <p:txBody>
          <a:bodyPr>
            <a:noAutofit/>
          </a:bodyPr>
          <a:lstStyle>
            <a:lvl1pPr>
              <a:lnSpc>
                <a:spcPts val="1440"/>
              </a:lnSpc>
              <a:spcBef>
                <a:spcPts val="0"/>
              </a:spcBef>
              <a:defRPr sz="1200">
                <a:latin typeface="Calibri" panose="020F0502020204030204" pitchFamily="34" charset="0"/>
                <a:cs typeface="Calibri" panose="020F0502020204030204" pitchFamily="34" charset="0"/>
              </a:defRPr>
            </a:lvl1pPr>
            <a:lvl2pPr>
              <a:lnSpc>
                <a:spcPct val="100000"/>
              </a:lnSpc>
              <a:defRPr sz="1200">
                <a:latin typeface="BundesSans Office Regular" charset="0"/>
              </a:defRPr>
            </a:lvl2pPr>
            <a:lvl3pPr>
              <a:lnSpc>
                <a:spcPct val="100000"/>
              </a:lnSpc>
              <a:defRPr sz="1200">
                <a:latin typeface="BundesSans Office Regular" charset="0"/>
              </a:defRPr>
            </a:lvl3pPr>
            <a:lvl4pPr>
              <a:lnSpc>
                <a:spcPct val="100000"/>
              </a:lnSpc>
              <a:defRPr sz="1200">
                <a:latin typeface="BundesSans Office Regular" charset="0"/>
              </a:defRPr>
            </a:lvl4pPr>
            <a:lvl5pPr>
              <a:lnSpc>
                <a:spcPct val="100000"/>
              </a:lnSpc>
              <a:defRPr sz="1200">
                <a:latin typeface="BundesSans Office Regular" charset="0"/>
              </a:defRPr>
            </a:lvl5pPr>
          </a:lstStyle>
          <a:p>
            <a:pPr lvl="0"/>
            <a:r>
              <a:rPr lang="de-DE" dirty="0"/>
              <a:t>Text hinzufügen</a:t>
            </a:r>
          </a:p>
        </p:txBody>
      </p:sp>
      <p:sp>
        <p:nvSpPr>
          <p:cNvPr id="5" name="Titel 4"/>
          <p:cNvSpPr>
            <a:spLocks noGrp="1"/>
          </p:cNvSpPr>
          <p:nvPr>
            <p:ph type="title" hasCustomPrompt="1"/>
          </p:nvPr>
        </p:nvSpPr>
        <p:spPr>
          <a:xfrm>
            <a:off x="486000" y="463550"/>
            <a:ext cx="11221200" cy="1188000"/>
          </a:xfrm>
          <a:prstGeom prst="rect">
            <a:avLst/>
          </a:prstGeom>
        </p:spPr>
        <p:txBody>
          <a:bodyPr>
            <a:noAutofit/>
          </a:bodyPr>
          <a:lstStyle>
            <a:lvl1pPr>
              <a:lnSpc>
                <a:spcPts val="3500"/>
              </a:lnSpc>
              <a:defRPr sz="3000" baseline="0"/>
            </a:lvl1pPr>
          </a:lstStyle>
          <a:p>
            <a:r>
              <a:rPr lang="de-DE" dirty="0"/>
              <a:t>Titel hinzufügen</a:t>
            </a:r>
          </a:p>
        </p:txBody>
      </p:sp>
      <p:sp>
        <p:nvSpPr>
          <p:cNvPr id="15" name="Textplatzhalter 14"/>
          <p:cNvSpPr>
            <a:spLocks noGrp="1"/>
          </p:cNvSpPr>
          <p:nvPr>
            <p:ph type="body" sz="quarter" idx="15" hasCustomPrompt="1"/>
          </p:nvPr>
        </p:nvSpPr>
        <p:spPr>
          <a:xfrm>
            <a:off x="486000" y="3348000"/>
            <a:ext cx="11221200" cy="307777"/>
          </a:xfrm>
          <a:prstGeom prst="rect">
            <a:avLst/>
          </a:prstGeom>
        </p:spPr>
        <p:txBody>
          <a:bodyPr wrap="square">
            <a:noAutofit/>
          </a:bodyPr>
          <a:lstStyle/>
          <a:p>
            <a:pPr lvl="0"/>
            <a:r>
              <a:rPr lang="de-DE" dirty="0"/>
              <a:t>Text hinzufügen</a:t>
            </a:r>
          </a:p>
        </p:txBody>
      </p:sp>
      <p:pic>
        <p:nvPicPr>
          <p:cNvPr id="8" name="Grafik 7">
            <a:extLst>
              <a:ext uri="{FF2B5EF4-FFF2-40B4-BE49-F238E27FC236}">
                <a16:creationId xmlns:a16="http://schemas.microsoft.com/office/drawing/2014/main" id="{B2716306-4DFF-2D44-A2B0-82F2083A2A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18410" y="2252071"/>
            <a:ext cx="510545" cy="468000"/>
          </a:xfrm>
          <a:prstGeom prst="rect">
            <a:avLst/>
          </a:prstGeom>
        </p:spPr>
      </p:pic>
      <p:pic>
        <p:nvPicPr>
          <p:cNvPr id="9" name="Grafik 8">
            <a:extLst>
              <a:ext uri="{FF2B5EF4-FFF2-40B4-BE49-F238E27FC236}">
                <a16:creationId xmlns:a16="http://schemas.microsoft.com/office/drawing/2014/main" id="{B54807C9-1044-D34E-90AF-44E40D2F7FE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670568" y="2252071"/>
            <a:ext cx="468000" cy="468000"/>
          </a:xfrm>
          <a:prstGeom prst="rect">
            <a:avLst/>
          </a:prstGeom>
        </p:spPr>
      </p:pic>
      <p:pic>
        <p:nvPicPr>
          <p:cNvPr id="10" name="Grafik 9">
            <a:extLst>
              <a:ext uri="{FF2B5EF4-FFF2-40B4-BE49-F238E27FC236}">
                <a16:creationId xmlns:a16="http://schemas.microsoft.com/office/drawing/2014/main" id="{C95284EF-1C44-8A45-8242-284A28E2BFD7}"/>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972961" y="2252071"/>
            <a:ext cx="393120" cy="468000"/>
          </a:xfrm>
          <a:prstGeom prst="rect">
            <a:avLst/>
          </a:prstGeom>
        </p:spPr>
      </p:pic>
      <p:pic>
        <p:nvPicPr>
          <p:cNvPr id="11" name="Grafik 10">
            <a:extLst>
              <a:ext uri="{FF2B5EF4-FFF2-40B4-BE49-F238E27FC236}">
                <a16:creationId xmlns:a16="http://schemas.microsoft.com/office/drawing/2014/main" id="{D566827F-662B-8741-93B4-DE185CC37FF2}"/>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834792" y="2252071"/>
            <a:ext cx="273000" cy="468000"/>
          </a:xfrm>
          <a:prstGeom prst="rect">
            <a:avLst/>
          </a:prstGeom>
        </p:spPr>
      </p:pic>
      <p:pic>
        <p:nvPicPr>
          <p:cNvPr id="12" name="Grafik 10" descr="audit_bf_z.png"/>
          <p:cNvPicPr>
            <a:picLocks noChangeAspect="1"/>
          </p:cNvPicPr>
          <p:nvPr userDrawn="1"/>
        </p:nvPicPr>
        <p:blipFill>
          <a:blip r:embed="rId11" cstate="print"/>
          <a:stretch>
            <a:fillRect/>
          </a:stretch>
        </p:blipFill>
        <p:spPr>
          <a:xfrm>
            <a:off x="10703434" y="4846268"/>
            <a:ext cx="1000132" cy="100013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764614" y="1772816"/>
            <a:ext cx="10302989" cy="4464496"/>
          </a:xfrm>
        </p:spPr>
        <p:txBody>
          <a:bodyPr/>
          <a:lstStyle>
            <a:lvl1pPr>
              <a:buClr>
                <a:srgbClr val="454545"/>
              </a:buClr>
              <a:defRPr sz="2400" b="1">
                <a:solidFill>
                  <a:srgbClr val="454545"/>
                </a:solidFill>
              </a:defRPr>
            </a:lvl1pPr>
            <a:lvl2pPr>
              <a:buClr>
                <a:srgbClr val="454545"/>
              </a:buClr>
              <a:defRPr>
                <a:solidFill>
                  <a:srgbClr val="454545"/>
                </a:solidFill>
              </a:defRPr>
            </a:lvl2pPr>
            <a:lvl3pPr>
              <a:buClr>
                <a:srgbClr val="454545"/>
              </a:buClr>
              <a:defRPr>
                <a:solidFill>
                  <a:srgbClr val="454545"/>
                </a:solidFill>
              </a:defRPr>
            </a:lvl3pPr>
            <a:lvl4pPr>
              <a:buClr>
                <a:srgbClr val="454545"/>
              </a:buClr>
              <a:defRPr>
                <a:solidFill>
                  <a:srgbClr val="454545"/>
                </a:solidFill>
              </a:defRPr>
            </a:lvl4pPr>
            <a:lvl5pPr>
              <a:defRPr>
                <a:solidFill>
                  <a:srgbClr val="454545"/>
                </a:solidFill>
              </a:defRPr>
            </a:lvl5pPr>
          </a:lstStyle>
          <a:p>
            <a:pPr lvl="0"/>
            <a:r>
              <a:rPr lang="en-US"/>
              <a:t>Textmasterformat bearbeiten</a:t>
            </a:r>
          </a:p>
          <a:p>
            <a:pPr lvl="1"/>
            <a:r>
              <a:rPr lang="en-US"/>
              <a:t>Zweite Ebene</a:t>
            </a:r>
          </a:p>
          <a:p>
            <a:pPr lvl="2"/>
            <a:r>
              <a:rPr lang="en-US"/>
              <a:t>Dritte Ebene</a:t>
            </a:r>
          </a:p>
          <a:p>
            <a:pPr lvl="3"/>
            <a:r>
              <a:rPr lang="en-US"/>
              <a:t>Vierte Ebene</a:t>
            </a:r>
            <a:endParaRPr lang="en-US" dirty="0"/>
          </a:p>
        </p:txBody>
      </p:sp>
      <p:sp>
        <p:nvSpPr>
          <p:cNvPr id="10" name="Titel 1"/>
          <p:cNvSpPr>
            <a:spLocks noGrp="1"/>
          </p:cNvSpPr>
          <p:nvPr>
            <p:ph type="title" hasCustomPrompt="1"/>
          </p:nvPr>
        </p:nvSpPr>
        <p:spPr>
          <a:xfrm>
            <a:off x="787829" y="764704"/>
            <a:ext cx="9340619" cy="1008112"/>
          </a:xfrm>
        </p:spPr>
        <p:txBody>
          <a:bodyPr anchor="t" anchorCtr="0"/>
          <a:lstStyle>
            <a:lvl1pPr>
              <a:defRPr/>
            </a:lvl1pPr>
          </a:lstStyle>
          <a:p>
            <a:r>
              <a:rPr lang="en-US" noProof="0"/>
              <a:t>Titelmasterformat durch Klicken bearbeiten </a:t>
            </a:r>
            <a:br>
              <a:rPr lang="en-US" noProof="0"/>
            </a:br>
            <a:r>
              <a:rPr lang="en-US"/>
              <a:t/>
            </a:r>
            <a:br>
              <a:rPr lang="en-US"/>
            </a:br>
            <a:endParaRPr lang="en-US" dirty="0"/>
          </a:p>
        </p:txBody>
      </p:sp>
    </p:spTree>
    <p:extLst>
      <p:ext uri="{BB962C8B-B14F-4D97-AF65-F5344CB8AC3E}">
        <p14:creationId xmlns:p14="http://schemas.microsoft.com/office/powerpoint/2010/main" val="1715977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2302980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1112905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23534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 dreizeili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ACF82A-4CCA-FC4D-BD1D-DF5A7747E0D1}"/>
              </a:ext>
            </a:extLst>
          </p:cNvPr>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2" name="Grafik 5">
            <a:extLst>
              <a:ext uri="{FF2B5EF4-FFF2-40B4-BE49-F238E27FC236}">
                <a16:creationId xmlns:a16="http://schemas.microsoft.com/office/drawing/2014/main" id="{3E91A30A-B488-43C1-9BE1-31111806394E}"/>
              </a:ext>
            </a:extLst>
          </p:cNvPr>
          <p:cNvPicPr>
            <a:picLocks noChangeAspect="1"/>
          </p:cNvPicPr>
          <p:nvPr userDrawn="1"/>
        </p:nvPicPr>
        <p:blipFill>
          <a:blip r:embed="rId2">
            <a:clrChange>
              <a:clrFrom>
                <a:srgbClr val="000000">
                  <a:alpha val="0"/>
                </a:srgbClr>
              </a:clrFrom>
              <a:clrTo>
                <a:srgbClr val="000000">
                  <a:alpha val="0"/>
                </a:srgbClr>
              </a:clrTo>
            </a:clrChange>
            <a:alphaModFix amt="70000"/>
            <a:extLst>
              <a:ext uri="{28A0092B-C50C-407E-A947-70E740481C1C}">
                <a14:useLocalDpi xmlns:a14="http://schemas.microsoft.com/office/drawing/2010/main" val="0"/>
              </a:ext>
            </a:extLst>
          </a:blip>
          <a:srcRect/>
          <a:stretch/>
        </p:blipFill>
        <p:spPr>
          <a:xfrm>
            <a:off x="6600056" y="-983909"/>
            <a:ext cx="7302710" cy="7848872"/>
          </a:xfrm>
          <a:prstGeom prst="rect">
            <a:avLst/>
          </a:prstGeom>
        </p:spPr>
      </p:pic>
      <p:pic>
        <p:nvPicPr>
          <p:cNvPr id="7" name="Grafik 6">
            <a:extLst>
              <a:ext uri="{FF2B5EF4-FFF2-40B4-BE49-F238E27FC236}">
                <a16:creationId xmlns:a16="http://schemas.microsoft.com/office/drawing/2014/main" id="{35A47604-060E-F24D-932A-783530A73C15}"/>
              </a:ext>
            </a:extLst>
          </p:cNvPr>
          <p:cNvPicPr>
            <a:picLocks noChangeAspect="1"/>
          </p:cNvPicPr>
          <p:nvPr userDrawn="1"/>
        </p:nvPicPr>
        <p:blipFill>
          <a:blip r:embed="rId3"/>
          <a:stretch>
            <a:fillRect/>
          </a:stretch>
        </p:blipFill>
        <p:spPr>
          <a:xfrm rot="5400000" flipH="1">
            <a:off x="-1651819" y="1791788"/>
            <a:ext cx="6123303" cy="6121555"/>
          </a:xfrm>
          <a:prstGeom prst="rect">
            <a:avLst/>
          </a:prstGeom>
        </p:spPr>
      </p:pic>
      <p:sp>
        <p:nvSpPr>
          <p:cNvPr id="13" name="Rechteck 12">
            <a:extLst>
              <a:ext uri="{FF2B5EF4-FFF2-40B4-BE49-F238E27FC236}">
                <a16:creationId xmlns:a16="http://schemas.microsoft.com/office/drawing/2014/main" id="{B84AF969-044A-D349-9C4F-B7FCAA6CB7E3}"/>
              </a:ext>
            </a:extLst>
          </p:cNvPr>
          <p:cNvSpPr/>
          <p:nvPr userDrawn="1"/>
        </p:nvSpPr>
        <p:spPr bwMode="gray">
          <a:xfrm>
            <a:off x="198000" y="194400"/>
            <a:ext cx="11803200" cy="13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8" name="Textplatzhalter 7">
            <a:extLst>
              <a:ext uri="{FF2B5EF4-FFF2-40B4-BE49-F238E27FC236}">
                <a16:creationId xmlns:a16="http://schemas.microsoft.com/office/drawing/2014/main" id="{47D5D930-73ED-A245-B9C0-0038AFAA3C64}"/>
              </a:ext>
            </a:extLst>
          </p:cNvPr>
          <p:cNvSpPr>
            <a:spLocks noGrp="1"/>
          </p:cNvSpPr>
          <p:nvPr>
            <p:ph type="body" sz="quarter" idx="11" hasCustomPrompt="1"/>
          </p:nvPr>
        </p:nvSpPr>
        <p:spPr>
          <a:xfrm>
            <a:off x="991546" y="4077072"/>
            <a:ext cx="6761163" cy="1042987"/>
          </a:xfrm>
        </p:spPr>
        <p:txBody>
          <a:bodyPr/>
          <a:lstStyle>
            <a:lvl1pPr>
              <a:defRPr>
                <a:solidFill>
                  <a:schemeClr val="bg1"/>
                </a:solidFill>
              </a:defRPr>
            </a:lvl1pPr>
          </a:lstStyle>
          <a:p>
            <a:pPr lvl="0"/>
            <a:r>
              <a:rPr lang="de-DE" dirty="0" smtClean="0"/>
              <a:t>Calibri 20 </a:t>
            </a:r>
            <a:r>
              <a:rPr lang="de-DE" dirty="0" err="1"/>
              <a:t>pt</a:t>
            </a:r>
            <a:r>
              <a:rPr lang="de-DE" dirty="0"/>
              <a:t>, ZAB 24 </a:t>
            </a:r>
            <a:r>
              <a:rPr lang="de-DE" dirty="0" err="1"/>
              <a:t>pt</a:t>
            </a:r>
            <a:endParaRPr dirty="0"/>
          </a:p>
        </p:txBody>
      </p:sp>
      <p:sp>
        <p:nvSpPr>
          <p:cNvPr id="10" name="Textplatzhalter 9">
            <a:extLst>
              <a:ext uri="{FF2B5EF4-FFF2-40B4-BE49-F238E27FC236}">
                <a16:creationId xmlns:a16="http://schemas.microsoft.com/office/drawing/2014/main" id="{9BD1B12B-7135-4241-A9D8-A87A4DEE57E9}"/>
              </a:ext>
            </a:extLst>
          </p:cNvPr>
          <p:cNvSpPr>
            <a:spLocks noGrp="1"/>
          </p:cNvSpPr>
          <p:nvPr>
            <p:ph type="body" sz="quarter" idx="12" hasCustomPrompt="1"/>
          </p:nvPr>
        </p:nvSpPr>
        <p:spPr>
          <a:xfrm>
            <a:off x="991546" y="2498610"/>
            <a:ext cx="6761163" cy="1321200"/>
          </a:xfrm>
        </p:spPr>
        <p:txBody>
          <a:bodyPr vert="horz" lIns="0" tIns="0" rIns="0" bIns="0" rtlCol="0">
            <a:noAutofit/>
          </a:bodyPr>
          <a:lstStyle>
            <a:lvl1pPr>
              <a:defRPr sz="3300" dirty="0">
                <a:solidFill>
                  <a:schemeClr val="bg1"/>
                </a:solidFill>
                <a:latin typeface="Cambria" panose="02040503050406030204" pitchFamily="18" charset="0"/>
                <a:ea typeface="Cambria" panose="02040503050406030204" pitchFamily="18" charset="0"/>
                <a:cs typeface="Calibri" panose="020F0502020204030204" pitchFamily="34" charset="0"/>
              </a:defRPr>
            </a:lvl1pPr>
          </a:lstStyle>
          <a:p>
            <a:pPr lvl="0">
              <a:lnSpc>
                <a:spcPts val="3600"/>
              </a:lnSpc>
            </a:pPr>
            <a:r>
              <a:rPr lang="de-DE" dirty="0"/>
              <a:t>Titelfolie </a:t>
            </a:r>
            <a:r>
              <a:rPr lang="de-DE" dirty="0" smtClean="0"/>
              <a:t>Cambria</a:t>
            </a:r>
            <a:endParaRPr lang="de-DE" dirty="0"/>
          </a:p>
          <a:p>
            <a:pPr lvl="0">
              <a:lnSpc>
                <a:spcPts val="3600"/>
              </a:lnSpc>
            </a:pPr>
            <a:r>
              <a:rPr lang="de-DE" dirty="0"/>
              <a:t>Dreizeiliger Text</a:t>
            </a:r>
          </a:p>
          <a:p>
            <a:pPr lvl="0">
              <a:lnSpc>
                <a:spcPts val="3600"/>
              </a:lnSpc>
            </a:pPr>
            <a:r>
              <a:rPr lang="de-DE" dirty="0" err="1"/>
              <a:t>Lorem</a:t>
            </a:r>
            <a:r>
              <a:rPr lang="de-DE" dirty="0"/>
              <a:t> </a:t>
            </a:r>
            <a:r>
              <a:rPr lang="de-DE" dirty="0" err="1"/>
              <a:t>Ipsum</a:t>
            </a:r>
            <a:endParaRPr dirty="0"/>
          </a:p>
        </p:txBody>
      </p:sp>
      <p:pic>
        <p:nvPicPr>
          <p:cNvPr id="9" name="Grafik 8">
            <a:extLst>
              <a:ext uri="{FF2B5EF4-FFF2-40B4-BE49-F238E27FC236}">
                <a16:creationId xmlns:a16="http://schemas.microsoft.com/office/drawing/2014/main" id="{F040B96F-0330-A748-BBE6-31EE1754B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16761" y="445493"/>
            <a:ext cx="1637886" cy="818943"/>
          </a:xfrm>
          <a:prstGeom prst="rect">
            <a:avLst/>
          </a:prstGeom>
        </p:spPr>
      </p:pic>
    </p:spTree>
    <p:extLst>
      <p:ext uri="{BB962C8B-B14F-4D97-AF65-F5344CB8AC3E}">
        <p14:creationId xmlns:p14="http://schemas.microsoft.com/office/powerpoint/2010/main" val="4063369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2107766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smtClean="0"/>
              <a:t>hbhjhjhj</a:t>
            </a:r>
            <a:endParaRPr lang="de-DE"/>
          </a:p>
        </p:txBody>
      </p:sp>
      <p:sp>
        <p:nvSpPr>
          <p:cNvPr id="9" name="Foliennummernplatzhalter 8"/>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1576658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hbhjhjhj</a:t>
            </a:r>
            <a:endParaRPr lang="de-DE"/>
          </a:p>
        </p:txBody>
      </p:sp>
      <p:sp>
        <p:nvSpPr>
          <p:cNvPr id="5" name="Foliennummernplatzhalter 4"/>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1003429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hbhjhjhj</a:t>
            </a:r>
            <a:endParaRPr lang="de-DE"/>
          </a:p>
        </p:txBody>
      </p:sp>
      <p:sp>
        <p:nvSpPr>
          <p:cNvPr id="4" name="Foliennummernplatzhalter 3"/>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94027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951681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4091807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3165643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2C10EE3-01C6-4D92-A840-EE5B0C73196E}" type="slidenum">
              <a:rPr lang="de-DE" smtClean="0"/>
              <a:t>‹Nr.›</a:t>
            </a:fld>
            <a:endParaRPr lang="de-DE"/>
          </a:p>
        </p:txBody>
      </p:sp>
    </p:spTree>
    <p:extLst>
      <p:ext uri="{BB962C8B-B14F-4D97-AF65-F5344CB8AC3E}">
        <p14:creationId xmlns:p14="http://schemas.microsoft.com/office/powerpoint/2010/main" val="333043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2758409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361670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apiteltrenner einzeilig">
    <p:bg>
      <p:bgPr>
        <a:solidFill>
          <a:schemeClr val="accent5"/>
        </a:solidFill>
        <a:effectLst/>
      </p:bgPr>
    </p:bg>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5">
            <a:extLst>
              <a:ext uri="{FF2B5EF4-FFF2-40B4-BE49-F238E27FC236}">
                <a16:creationId xmlns:a16="http://schemas.microsoft.com/office/drawing/2014/main" id="{81AB8F3F-540C-45C6-BFEC-C97ED8A1E3CD}"/>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6569126" y="-1323528"/>
            <a:ext cx="7302710" cy="7848872"/>
          </a:xfrm>
          <a:prstGeom prst="rect">
            <a:avLst/>
          </a:prstGeom>
        </p:spPr>
      </p:pic>
      <p:pic>
        <p:nvPicPr>
          <p:cNvPr id="8" name="Grafik 7">
            <a:extLst>
              <a:ext uri="{FF2B5EF4-FFF2-40B4-BE49-F238E27FC236}">
                <a16:creationId xmlns:a16="http://schemas.microsoft.com/office/drawing/2014/main" id="{2EF9E626-8FDC-E046-B7CA-57BA112CAC44}"/>
              </a:ext>
            </a:extLst>
          </p:cNvPr>
          <p:cNvPicPr>
            <a:picLocks noChangeAspect="1"/>
          </p:cNvPicPr>
          <p:nvPr userDrawn="1"/>
        </p:nvPicPr>
        <p:blipFill>
          <a:blip r:embed="rId3"/>
          <a:stretch>
            <a:fillRect/>
          </a:stretch>
        </p:blipFill>
        <p:spPr>
          <a:xfrm rot="5400000" flipH="1">
            <a:off x="-1537722" y="1771066"/>
            <a:ext cx="6123303" cy="6121555"/>
          </a:xfrm>
          <a:prstGeom prst="rect">
            <a:avLst/>
          </a:prstGeom>
        </p:spPr>
      </p:pic>
      <p:sp>
        <p:nvSpPr>
          <p:cNvPr id="5" name="Textplatzhalter 4"/>
          <p:cNvSpPr>
            <a:spLocks noGrp="1"/>
          </p:cNvSpPr>
          <p:nvPr>
            <p:ph type="body" sz="quarter" idx="10" hasCustomPrompt="1"/>
          </p:nvPr>
        </p:nvSpPr>
        <p:spPr bwMode="gray">
          <a:xfrm>
            <a:off x="990000" y="2492896"/>
            <a:ext cx="7338248" cy="2451600"/>
          </a:xfrm>
          <a:prstGeom prst="rect">
            <a:avLst/>
          </a:prstGeom>
        </p:spPr>
        <p:txBody>
          <a:bodyPr lIns="432000">
            <a:noAutofit/>
          </a:bodyPr>
          <a:lstStyle>
            <a:lvl1pPr>
              <a:spcBef>
                <a:spcPts val="0"/>
              </a:spcBef>
              <a:defRPr baseline="0">
                <a:solidFill>
                  <a:schemeClr val="bg1"/>
                </a:solidFill>
              </a:defRPr>
            </a:lvl1pPr>
          </a:lstStyle>
          <a:p>
            <a:pPr lvl="0"/>
            <a:r>
              <a:rPr lang="de-DE" dirty="0"/>
              <a:t>Text hinzufügen</a:t>
            </a:r>
          </a:p>
        </p:txBody>
      </p:sp>
      <p:sp>
        <p:nvSpPr>
          <p:cNvPr id="2" name="Titel 1"/>
          <p:cNvSpPr>
            <a:spLocks noGrp="1"/>
          </p:cNvSpPr>
          <p:nvPr>
            <p:ph type="title" hasCustomPrompt="1"/>
          </p:nvPr>
        </p:nvSpPr>
        <p:spPr bwMode="gray">
          <a:xfrm>
            <a:off x="990000" y="1656000"/>
            <a:ext cx="7338248" cy="591704"/>
          </a:xfrm>
          <a:prstGeom prst="rect">
            <a:avLst/>
          </a:prstGeom>
        </p:spPr>
        <p:txBody>
          <a:bodyPr/>
          <a:lstStyle>
            <a:lvl1pPr marL="432000" indent="-432000">
              <a:lnSpc>
                <a:spcPts val="3600"/>
              </a:lnSpc>
              <a:tabLst>
                <a:tab pos="432000" algn="l"/>
              </a:tabLst>
              <a:defRPr sz="3300">
                <a:solidFill>
                  <a:schemeClr val="bg1"/>
                </a:solidFill>
              </a:defRPr>
            </a:lvl1pPr>
          </a:lstStyle>
          <a:p>
            <a:r>
              <a:rPr lang="de-DE" dirty="0"/>
              <a:t>1. 	Titel hinzufügen </a:t>
            </a:r>
          </a:p>
        </p:txBody>
      </p:sp>
    </p:spTree>
    <p:extLst>
      <p:ext uri="{BB962C8B-B14F-4D97-AF65-F5344CB8AC3E}">
        <p14:creationId xmlns:p14="http://schemas.microsoft.com/office/powerpoint/2010/main" val="3367158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2175660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3397687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smtClean="0"/>
              <a:t>hbhjhjhj</a:t>
            </a:r>
            <a:endParaRPr lang="de-DE"/>
          </a:p>
        </p:txBody>
      </p:sp>
      <p:sp>
        <p:nvSpPr>
          <p:cNvPr id="9" name="Foliennummernplatzhalter 8"/>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1641200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hbhjhjhj</a:t>
            </a:r>
            <a:endParaRPr lang="de-DE"/>
          </a:p>
        </p:txBody>
      </p:sp>
      <p:sp>
        <p:nvSpPr>
          <p:cNvPr id="5" name="Foliennummernplatzhalter 4"/>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389090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hbhjhjhj</a:t>
            </a:r>
            <a:endParaRPr lang="de-DE"/>
          </a:p>
        </p:txBody>
      </p:sp>
      <p:sp>
        <p:nvSpPr>
          <p:cNvPr id="4" name="Foliennummernplatzhalter 3"/>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1984699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905971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3466857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1007740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976F2B1D-F742-45B0-9521-0D8DFAFC8E64}" type="slidenum">
              <a:rPr lang="de-DE" smtClean="0"/>
              <a:t>‹Nr.›</a:t>
            </a:fld>
            <a:endParaRPr lang="de-DE"/>
          </a:p>
        </p:txBody>
      </p:sp>
    </p:spTree>
    <p:extLst>
      <p:ext uri="{BB962C8B-B14F-4D97-AF65-F5344CB8AC3E}">
        <p14:creationId xmlns:p14="http://schemas.microsoft.com/office/powerpoint/2010/main" val="512879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24452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er zweizeilig">
    <p:bg>
      <p:bgPr>
        <a:solidFill>
          <a:schemeClr val="accent5"/>
        </a:solidFill>
        <a:effectLst/>
      </p:bgPr>
    </p:bg>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6" name="Grafik 5">
            <a:extLst>
              <a:ext uri="{FF2B5EF4-FFF2-40B4-BE49-F238E27FC236}">
                <a16:creationId xmlns:a16="http://schemas.microsoft.com/office/drawing/2014/main" id="{9BBBAA05-040F-D148-BFD2-A1285BB78B49}"/>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6569126" y="-1323528"/>
            <a:ext cx="7302710" cy="7848872"/>
          </a:xfrm>
          <a:prstGeom prst="rect">
            <a:avLst/>
          </a:prstGeom>
        </p:spPr>
      </p:pic>
      <p:pic>
        <p:nvPicPr>
          <p:cNvPr id="8" name="Grafik 7">
            <a:extLst>
              <a:ext uri="{FF2B5EF4-FFF2-40B4-BE49-F238E27FC236}">
                <a16:creationId xmlns:a16="http://schemas.microsoft.com/office/drawing/2014/main" id="{2EF9E626-8FDC-E046-B7CA-57BA112CAC44}"/>
              </a:ext>
            </a:extLst>
          </p:cNvPr>
          <p:cNvPicPr>
            <a:picLocks noChangeAspect="1"/>
          </p:cNvPicPr>
          <p:nvPr userDrawn="1"/>
        </p:nvPicPr>
        <p:blipFill>
          <a:blip r:embed="rId3"/>
          <a:stretch>
            <a:fillRect/>
          </a:stretch>
        </p:blipFill>
        <p:spPr>
          <a:xfrm rot="5400000" flipH="1">
            <a:off x="-1537722" y="1771066"/>
            <a:ext cx="6123303" cy="6121555"/>
          </a:xfrm>
          <a:prstGeom prst="rect">
            <a:avLst/>
          </a:prstGeom>
        </p:spPr>
      </p:pic>
      <p:sp>
        <p:nvSpPr>
          <p:cNvPr id="5" name="Textplatzhalter 4"/>
          <p:cNvSpPr>
            <a:spLocks noGrp="1"/>
          </p:cNvSpPr>
          <p:nvPr>
            <p:ph type="body" sz="quarter" idx="10" hasCustomPrompt="1"/>
          </p:nvPr>
        </p:nvSpPr>
        <p:spPr bwMode="gray">
          <a:xfrm>
            <a:off x="990000" y="2921616"/>
            <a:ext cx="7338248" cy="2451600"/>
          </a:xfrm>
          <a:prstGeom prst="rect">
            <a:avLst/>
          </a:prstGeom>
        </p:spPr>
        <p:txBody>
          <a:bodyPr lIns="432000">
            <a:noAutofit/>
          </a:bodyPr>
          <a:lstStyle>
            <a:lvl1pPr>
              <a:spcBef>
                <a:spcPts val="0"/>
              </a:spcBef>
              <a:defRPr baseline="0">
                <a:solidFill>
                  <a:schemeClr val="bg1"/>
                </a:solidFill>
              </a:defRPr>
            </a:lvl1pPr>
          </a:lstStyle>
          <a:p>
            <a:pPr lvl="0"/>
            <a:r>
              <a:rPr lang="de-DE" dirty="0"/>
              <a:t>Text hinzufügen</a:t>
            </a:r>
          </a:p>
        </p:txBody>
      </p:sp>
      <p:sp>
        <p:nvSpPr>
          <p:cNvPr id="2" name="Titel 1"/>
          <p:cNvSpPr>
            <a:spLocks noGrp="1"/>
          </p:cNvSpPr>
          <p:nvPr>
            <p:ph type="title" hasCustomPrompt="1"/>
          </p:nvPr>
        </p:nvSpPr>
        <p:spPr bwMode="gray">
          <a:xfrm>
            <a:off x="990000" y="1656000"/>
            <a:ext cx="6121555" cy="1004968"/>
          </a:xfrm>
          <a:prstGeom prst="rect">
            <a:avLst/>
          </a:prstGeom>
        </p:spPr>
        <p:txBody>
          <a:bodyPr/>
          <a:lstStyle>
            <a:lvl1pPr marL="432000" indent="-432000">
              <a:lnSpc>
                <a:spcPts val="3600"/>
              </a:lnSpc>
              <a:tabLst>
                <a:tab pos="432000" algn="l"/>
              </a:tabLst>
              <a:defRPr sz="3300">
                <a:solidFill>
                  <a:schemeClr val="bg1"/>
                </a:solidFill>
              </a:defRPr>
            </a:lvl1pPr>
          </a:lstStyle>
          <a:p>
            <a:r>
              <a:rPr lang="de-DE" dirty="0"/>
              <a:t>1. 	Titel hinzufügen </a:t>
            </a:r>
            <a:br>
              <a:rPr lang="de-DE" dirty="0"/>
            </a:br>
            <a:r>
              <a:rPr lang="de-DE" dirty="0"/>
              <a:t>zweizeilig</a:t>
            </a:r>
          </a:p>
        </p:txBody>
      </p:sp>
    </p:spTree>
    <p:extLst>
      <p:ext uri="{BB962C8B-B14F-4D97-AF65-F5344CB8AC3E}">
        <p14:creationId xmlns:p14="http://schemas.microsoft.com/office/powerpoint/2010/main" val="1124591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4106858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1095146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2644210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smtClean="0"/>
              <a:t>hbhjhjhj</a:t>
            </a:r>
            <a:endParaRPr lang="de-DE"/>
          </a:p>
        </p:txBody>
      </p:sp>
      <p:sp>
        <p:nvSpPr>
          <p:cNvPr id="9" name="Foliennummernplatzhalter 8"/>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3312947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hbhjhjhj</a:t>
            </a:r>
            <a:endParaRPr lang="de-DE"/>
          </a:p>
        </p:txBody>
      </p:sp>
      <p:sp>
        <p:nvSpPr>
          <p:cNvPr id="5" name="Foliennummernplatzhalter 4"/>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60361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hbhjhjhj</a:t>
            </a:r>
            <a:endParaRPr lang="de-DE"/>
          </a:p>
        </p:txBody>
      </p:sp>
      <p:sp>
        <p:nvSpPr>
          <p:cNvPr id="4" name="Foliennummernplatzhalter 3"/>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3093055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275972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2436940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1188161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FFC6AB13-C177-49B1-A822-77DB2120E224}" type="slidenum">
              <a:rPr lang="de-DE" smtClean="0"/>
              <a:t>‹Nr.›</a:t>
            </a:fld>
            <a:endParaRPr lang="de-DE"/>
          </a:p>
        </p:txBody>
      </p:sp>
    </p:spTree>
    <p:extLst>
      <p:ext uri="{BB962C8B-B14F-4D97-AF65-F5344CB8AC3E}">
        <p14:creationId xmlns:p14="http://schemas.microsoft.com/office/powerpoint/2010/main" val="420439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piteltrenner dreizeilig">
    <p:bg>
      <p:bgPr>
        <a:solidFill>
          <a:schemeClr val="accent5"/>
        </a:solidFill>
        <a:effectLst/>
      </p:bgPr>
    </p:bg>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5">
            <a:extLst>
              <a:ext uri="{FF2B5EF4-FFF2-40B4-BE49-F238E27FC236}">
                <a16:creationId xmlns:a16="http://schemas.microsoft.com/office/drawing/2014/main" id="{DE6E7D72-CEDF-4587-8073-9DB8ED8D2527}"/>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6569126" y="-1323528"/>
            <a:ext cx="7302710" cy="7848872"/>
          </a:xfrm>
          <a:prstGeom prst="rect">
            <a:avLst/>
          </a:prstGeom>
        </p:spPr>
      </p:pic>
      <p:pic>
        <p:nvPicPr>
          <p:cNvPr id="8" name="Grafik 7">
            <a:extLst>
              <a:ext uri="{FF2B5EF4-FFF2-40B4-BE49-F238E27FC236}">
                <a16:creationId xmlns:a16="http://schemas.microsoft.com/office/drawing/2014/main" id="{2EF9E626-8FDC-E046-B7CA-57BA112CAC44}"/>
              </a:ext>
            </a:extLst>
          </p:cNvPr>
          <p:cNvPicPr>
            <a:picLocks noChangeAspect="1"/>
          </p:cNvPicPr>
          <p:nvPr userDrawn="1"/>
        </p:nvPicPr>
        <p:blipFill>
          <a:blip r:embed="rId3"/>
          <a:stretch>
            <a:fillRect/>
          </a:stretch>
        </p:blipFill>
        <p:spPr>
          <a:xfrm rot="5400000" flipH="1">
            <a:off x="-1537722" y="1771066"/>
            <a:ext cx="6123303" cy="6121555"/>
          </a:xfrm>
          <a:prstGeom prst="rect">
            <a:avLst/>
          </a:prstGeom>
        </p:spPr>
      </p:pic>
      <p:sp>
        <p:nvSpPr>
          <p:cNvPr id="5" name="Textplatzhalter 4"/>
          <p:cNvSpPr>
            <a:spLocks noGrp="1"/>
          </p:cNvSpPr>
          <p:nvPr>
            <p:ph type="body" sz="quarter" idx="10" hasCustomPrompt="1"/>
          </p:nvPr>
        </p:nvSpPr>
        <p:spPr bwMode="gray">
          <a:xfrm>
            <a:off x="990000" y="3353664"/>
            <a:ext cx="7338248" cy="2451600"/>
          </a:xfrm>
          <a:prstGeom prst="rect">
            <a:avLst/>
          </a:prstGeom>
        </p:spPr>
        <p:txBody>
          <a:bodyPr lIns="432000">
            <a:noAutofit/>
          </a:bodyPr>
          <a:lstStyle>
            <a:lvl1pPr>
              <a:spcBef>
                <a:spcPts val="0"/>
              </a:spcBef>
              <a:defRPr baseline="0">
                <a:solidFill>
                  <a:schemeClr val="bg1"/>
                </a:solidFill>
              </a:defRPr>
            </a:lvl1pPr>
          </a:lstStyle>
          <a:p>
            <a:pPr lvl="0"/>
            <a:r>
              <a:rPr lang="de-DE" dirty="0"/>
              <a:t>Text hinzufügen</a:t>
            </a:r>
          </a:p>
        </p:txBody>
      </p:sp>
      <p:sp>
        <p:nvSpPr>
          <p:cNvPr id="2" name="Titel 1"/>
          <p:cNvSpPr>
            <a:spLocks noGrp="1"/>
          </p:cNvSpPr>
          <p:nvPr>
            <p:ph type="title" hasCustomPrompt="1"/>
          </p:nvPr>
        </p:nvSpPr>
        <p:spPr bwMode="gray">
          <a:xfrm>
            <a:off x="990000" y="1656000"/>
            <a:ext cx="6121555" cy="1412960"/>
          </a:xfrm>
          <a:prstGeom prst="rect">
            <a:avLst/>
          </a:prstGeom>
        </p:spPr>
        <p:txBody>
          <a:bodyPr/>
          <a:lstStyle>
            <a:lvl1pPr marL="432000" indent="-432000">
              <a:lnSpc>
                <a:spcPts val="3600"/>
              </a:lnSpc>
              <a:tabLst>
                <a:tab pos="432000" algn="l"/>
              </a:tabLst>
              <a:defRPr sz="3300">
                <a:solidFill>
                  <a:schemeClr val="bg1"/>
                </a:solidFill>
              </a:defRPr>
            </a:lvl1pPr>
          </a:lstStyle>
          <a:p>
            <a:r>
              <a:rPr lang="de-DE" dirty="0"/>
              <a:t>1. 	Titel hinzufügen </a:t>
            </a:r>
            <a:br>
              <a:rPr lang="de-DE" dirty="0"/>
            </a:br>
            <a:r>
              <a:rPr lang="de-DE" dirty="0"/>
              <a:t>dreizeilig</a:t>
            </a:r>
            <a:br>
              <a:rPr lang="de-DE" dirty="0"/>
            </a:br>
            <a:r>
              <a:rPr lang="de-DE" dirty="0" err="1"/>
              <a:t>text</a:t>
            </a:r>
            <a:endParaRPr lang="de-DE" dirty="0"/>
          </a:p>
        </p:txBody>
      </p:sp>
    </p:spTree>
    <p:extLst>
      <p:ext uri="{BB962C8B-B14F-4D97-AF65-F5344CB8AC3E}">
        <p14:creationId xmlns:p14="http://schemas.microsoft.com/office/powerpoint/2010/main" val="2553849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2290036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35167871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2384714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3612421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smtClean="0"/>
              <a:t>hbhjhjhj</a:t>
            </a:r>
            <a:endParaRPr lang="de-DE"/>
          </a:p>
        </p:txBody>
      </p:sp>
      <p:sp>
        <p:nvSpPr>
          <p:cNvPr id="9" name="Foliennummernplatzhalter 8"/>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466862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hbhjhjhj</a:t>
            </a:r>
            <a:endParaRPr lang="de-DE"/>
          </a:p>
        </p:txBody>
      </p:sp>
      <p:sp>
        <p:nvSpPr>
          <p:cNvPr id="5" name="Foliennummernplatzhalter 4"/>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2062746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hbhjhjhj</a:t>
            </a:r>
            <a:endParaRPr lang="de-DE"/>
          </a:p>
        </p:txBody>
      </p:sp>
      <p:sp>
        <p:nvSpPr>
          <p:cNvPr id="4" name="Foliennummernplatzhalter 3"/>
          <p:cNvSpPr>
            <a:spLocks noGrp="1"/>
          </p:cNvSpPr>
          <p:nvPr>
            <p:ph type="sldNum" sz="quarter" idx="12"/>
          </p:nvPr>
        </p:nvSpPr>
        <p:spPr>
          <a:xfrm>
            <a:off x="8256240" y="6356350"/>
            <a:ext cx="3528392" cy="365125"/>
          </a:xfrm>
        </p:spPr>
        <p:txBody>
          <a:bodyPr/>
          <a:lstStyle/>
          <a:p>
            <a:r>
              <a:rPr lang="de-DE" dirty="0" smtClean="0"/>
              <a:t>Gabriele Schwarz | DIA – DCT | 17.03.2022   ‹Nr.›</a:t>
            </a:r>
          </a:p>
          <a:p>
            <a:r>
              <a:rPr lang="de-DE" dirty="0" smtClean="0"/>
              <a:t> </a:t>
            </a:r>
          </a:p>
        </p:txBody>
      </p:sp>
    </p:spTree>
    <p:extLst>
      <p:ext uri="{BB962C8B-B14F-4D97-AF65-F5344CB8AC3E}">
        <p14:creationId xmlns:p14="http://schemas.microsoft.com/office/powerpoint/2010/main" val="3275082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3673116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hbhjhjhj</a:t>
            </a:r>
            <a:endParaRPr lang="de-DE"/>
          </a:p>
        </p:txBody>
      </p:sp>
      <p:sp>
        <p:nvSpPr>
          <p:cNvPr id="7" name="Foliennummernplatzhalter 6"/>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2821172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385572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
        <p:nvSpPr>
          <p:cNvPr id="12" name="Textplatzhalter 8"/>
          <p:cNvSpPr>
            <a:spLocks noGrp="1"/>
          </p:cNvSpPr>
          <p:nvPr>
            <p:ph type="body" sz="quarter" idx="12" hasCustomPrompt="1"/>
          </p:nvPr>
        </p:nvSpPr>
        <p:spPr>
          <a:xfrm>
            <a:off x="486000" y="1652400"/>
            <a:ext cx="11221200" cy="4068000"/>
          </a:xfrm>
        </p:spPr>
        <p:txBody>
          <a:bodyPr>
            <a:noAutofit/>
          </a:bodyPr>
          <a:lstStyle>
            <a:lvl1pPr marL="0" indent="0">
              <a:defRPr/>
            </a:lvl1pPr>
            <a:lvl4pPr>
              <a:buAutoNum type="alphaLcParenR"/>
              <a:defRPr/>
            </a:lvl4pPr>
            <a:lvl5pPr>
              <a:buFont typeface="Symbol" pitchFamily="18" charset="2"/>
              <a:buChar char="-"/>
              <a:defRPr/>
            </a:lvl5pPr>
          </a:lstStyle>
          <a:p>
            <a:pPr lvl="0"/>
            <a:r>
              <a:rPr lang="de-DE" dirty="0"/>
              <a:t>Text hinzufügen</a:t>
            </a:r>
          </a:p>
        </p:txBody>
      </p:sp>
    </p:spTree>
    <p:extLst>
      <p:ext uri="{BB962C8B-B14F-4D97-AF65-F5344CB8AC3E}">
        <p14:creationId xmlns:p14="http://schemas.microsoft.com/office/powerpoint/2010/main" val="8759147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hbhjhjhj</a:t>
            </a:r>
            <a:endParaRPr lang="de-DE"/>
          </a:p>
        </p:txBody>
      </p:sp>
      <p:sp>
        <p:nvSpPr>
          <p:cNvPr id="6" name="Foliennummernplatzhalter 5"/>
          <p:cNvSpPr>
            <a:spLocks noGrp="1"/>
          </p:cNvSpPr>
          <p:nvPr>
            <p:ph type="sldNum" sz="quarter" idx="12"/>
          </p:nvPr>
        </p:nvSpPr>
        <p:spPr/>
        <p:txBody>
          <a:bodyPr/>
          <a:lstStyle/>
          <a:p>
            <a:fld id="{C350E9DC-C377-433D-8063-B64D74C60857}" type="slidenum">
              <a:rPr lang="de-DE" smtClean="0"/>
              <a:t>‹Nr.›</a:t>
            </a:fld>
            <a:endParaRPr lang="de-DE"/>
          </a:p>
        </p:txBody>
      </p:sp>
    </p:spTree>
    <p:extLst>
      <p:ext uri="{BB962C8B-B14F-4D97-AF65-F5344CB8AC3E}">
        <p14:creationId xmlns:p14="http://schemas.microsoft.com/office/powerpoint/2010/main" val="3810570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5B54E01-3C1C-AA46-96F4-FD27FF0BFAC3}"/>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descr="Inhalt hinzufügen">
            <a:extLst>
              <a:ext uri="{FF2B5EF4-FFF2-40B4-BE49-F238E27FC236}">
                <a16:creationId xmlns:a16="http://schemas.microsoft.com/office/drawing/2014/main" id="{337D13E3-64BB-5149-813B-D0212942DC4E}"/>
              </a:ext>
            </a:extLst>
          </p:cNvPr>
          <p:cNvSpPr>
            <a:spLocks noGrp="1"/>
          </p:cNvSpPr>
          <p:nvPr>
            <p:ph type="title" hasCustomPrompt="1"/>
          </p:nvPr>
        </p:nvSpPr>
        <p:spPr>
          <a:xfrm>
            <a:off x="1055689" y="1089027"/>
            <a:ext cx="10080625" cy="740441"/>
          </a:xfrm>
          <a:prstGeom prst="rect">
            <a:avLst/>
          </a:prstGeom>
        </p:spPr>
        <p:txBody>
          <a:bodyPr/>
          <a:lstStyle>
            <a:lvl1pPr>
              <a:defRPr sz="2100" b="0" i="0">
                <a:solidFill>
                  <a:srgbClr val="00243D"/>
                </a:solidFill>
                <a:latin typeface="BundesSans Office" panose="020B0002030500000203" pitchFamily="34" charset="0"/>
              </a:defRPr>
            </a:lvl1pPr>
          </a:lstStyle>
          <a:p>
            <a:r>
              <a:rPr lang="de-DE" dirty="0"/>
              <a:t>Contents</a:t>
            </a:r>
          </a:p>
        </p:txBody>
      </p:sp>
      <p:sp>
        <p:nvSpPr>
          <p:cNvPr id="5" name="Textplatzhalter 4" descr="Kapitelname hinzufügen">
            <a:extLst>
              <a:ext uri="{FF2B5EF4-FFF2-40B4-BE49-F238E27FC236}">
                <a16:creationId xmlns:a16="http://schemas.microsoft.com/office/drawing/2014/main" id="{655DD1B5-A62B-B04C-A581-6B8F302F07F2}"/>
              </a:ext>
            </a:extLst>
          </p:cNvPr>
          <p:cNvSpPr>
            <a:spLocks noGrp="1"/>
          </p:cNvSpPr>
          <p:nvPr>
            <p:ph type="body" sz="quarter" idx="10" hasCustomPrompt="1"/>
          </p:nvPr>
        </p:nvSpPr>
        <p:spPr>
          <a:xfrm>
            <a:off x="1055687" y="2122755"/>
            <a:ext cx="10080624" cy="3177908"/>
          </a:xfrm>
          <a:prstGeom prst="rect">
            <a:avLst/>
          </a:prstGeom>
        </p:spPr>
        <p:txBody>
          <a:bodyPr/>
          <a:lstStyle>
            <a:lvl1pPr marL="257175" marR="0" indent="-257175" algn="l" defTabSz="685800" rtl="0" eaLnBrk="1" fontAlgn="auto" latinLnBrk="0" hangingPunct="1">
              <a:lnSpc>
                <a:spcPct val="120000"/>
              </a:lnSpc>
              <a:spcBef>
                <a:spcPts val="0"/>
              </a:spcBef>
              <a:spcAft>
                <a:spcPts val="0"/>
              </a:spcAft>
              <a:buClrTx/>
              <a:buSzTx/>
              <a:buFont typeface="+mj-lt"/>
              <a:buAutoNum type="arabicPeriod"/>
              <a:tabLst/>
              <a:defRPr sz="1350" b="0" i="0">
                <a:solidFill>
                  <a:srgbClr val="00243D"/>
                </a:solidFill>
                <a:latin typeface="BundesSans Office" panose="020B0002030500000203" pitchFamily="34" charset="0"/>
              </a:defRPr>
            </a:lvl1pPr>
            <a:lvl2pPr marL="342900" indent="0">
              <a:buNone/>
              <a:defRPr/>
            </a:lvl2pPr>
          </a:lstStyle>
          <a:p>
            <a:pPr lvl="0"/>
            <a:r>
              <a:rPr lang="de-DE" dirty="0"/>
              <a:t>Chapter</a:t>
            </a:r>
          </a:p>
          <a:p>
            <a:pPr lvl="0"/>
            <a:r>
              <a:rPr lang="de-DE" dirty="0"/>
              <a:t>Chapter</a:t>
            </a:r>
          </a:p>
          <a:p>
            <a:pPr marL="257175" marR="0" lvl="0" indent="-257175" algn="l" defTabSz="685800" rtl="0" eaLnBrk="1" fontAlgn="auto" latinLnBrk="0" hangingPunct="1">
              <a:lnSpc>
                <a:spcPct val="120000"/>
              </a:lnSpc>
              <a:spcBef>
                <a:spcPts val="0"/>
              </a:spcBef>
              <a:spcAft>
                <a:spcPts val="0"/>
              </a:spcAft>
              <a:buClrTx/>
              <a:buSzTx/>
              <a:buFont typeface="+mj-lt"/>
              <a:buAutoNum type="arabicPeriod"/>
              <a:tabLst/>
              <a:defRPr/>
            </a:pPr>
            <a:r>
              <a:rPr lang="de-DE" dirty="0"/>
              <a:t>Chapter</a:t>
            </a:r>
          </a:p>
          <a:p>
            <a:pPr lvl="0"/>
            <a:endParaRPr lang="de-DE" dirty="0"/>
          </a:p>
        </p:txBody>
      </p:sp>
      <p:sp>
        <p:nvSpPr>
          <p:cNvPr id="17" name="Fußzeilenplatzhalter 3" descr="Seitenzahl und Thema hinzufügen">
            <a:extLst>
              <a:ext uri="{FF2B5EF4-FFF2-40B4-BE49-F238E27FC236}">
                <a16:creationId xmlns:a16="http://schemas.microsoft.com/office/drawing/2014/main" id="{92521095-038E-E14D-B35C-57596E779D44}"/>
              </a:ext>
            </a:extLst>
          </p:cNvPr>
          <p:cNvSpPr>
            <a:spLocks noGrp="1"/>
          </p:cNvSpPr>
          <p:nvPr>
            <p:ph type="ftr" sz="quarter" idx="3"/>
          </p:nvPr>
        </p:nvSpPr>
        <p:spPr>
          <a:xfrm>
            <a:off x="1055688" y="136945"/>
            <a:ext cx="4114800" cy="365125"/>
          </a:xfrm>
          <a:prstGeom prst="rect">
            <a:avLst/>
          </a:prstGeom>
        </p:spPr>
        <p:txBody>
          <a:bodyPr vert="horz" lIns="91440" tIns="45720" rIns="91440" bIns="45720" rtlCol="0" anchor="ctr"/>
          <a:lstStyle>
            <a:lvl1pPr algn="l">
              <a:defRPr sz="900" baseline="0">
                <a:solidFill>
                  <a:schemeClr val="tx1">
                    <a:tint val="75000"/>
                  </a:schemeClr>
                </a:solidFill>
                <a:latin typeface="BundesSans Office" panose="020B0002030500000203" pitchFamily="34" charset="0"/>
              </a:defRPr>
            </a:lvl1pPr>
          </a:lstStyle>
          <a:p>
            <a:r>
              <a:rPr lang="de-DE" smtClean="0"/>
              <a:t>hbhjhjhj</a:t>
            </a:r>
            <a:endParaRPr lang="de-DE"/>
          </a:p>
        </p:txBody>
      </p:sp>
    </p:spTree>
    <p:extLst>
      <p:ext uri="{BB962C8B-B14F-4D97-AF65-F5344CB8AC3E}">
        <p14:creationId xmlns:p14="http://schemas.microsoft.com/office/powerpoint/2010/main" val="1684763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321">
          <p15:clr>
            <a:srgbClr val="FBAE40"/>
          </p15:clr>
        </p15:guide>
        <p15:guide id="4" pos="665">
          <p15:clr>
            <a:srgbClr val="FBAE40"/>
          </p15:clr>
        </p15:guide>
        <p15:guide id="5" pos="4067">
          <p15:clr>
            <a:srgbClr val="FBAE40"/>
          </p15:clr>
        </p15:guide>
        <p15:guide id="6" pos="3613">
          <p15:clr>
            <a:srgbClr val="FBAE40"/>
          </p15:clr>
        </p15:guide>
        <p15:guide id="7" pos="5201">
          <p15:clr>
            <a:srgbClr val="FBAE40"/>
          </p15:clr>
        </p15:guide>
        <p15:guide id="8" orient="horz" pos="210">
          <p15:clr>
            <a:srgbClr val="FBAE40"/>
          </p15:clr>
        </p15:guide>
        <p15:guide id="9" pos="7015">
          <p15:clr>
            <a:srgbClr val="FBAE40"/>
          </p15:clr>
        </p15:guide>
        <p15:guide id="10" orient="horz" pos="333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5B54E01-3C1C-AA46-96F4-FD27FF0BFAC3}"/>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descr="Titelname hinzufügen">
            <a:extLst>
              <a:ext uri="{FF2B5EF4-FFF2-40B4-BE49-F238E27FC236}">
                <a16:creationId xmlns:a16="http://schemas.microsoft.com/office/drawing/2014/main" id="{337D13E3-64BB-5149-813B-D0212942DC4E}"/>
              </a:ext>
            </a:extLst>
          </p:cNvPr>
          <p:cNvSpPr>
            <a:spLocks noGrp="1"/>
          </p:cNvSpPr>
          <p:nvPr>
            <p:ph type="title" hasCustomPrompt="1"/>
          </p:nvPr>
        </p:nvSpPr>
        <p:spPr>
          <a:xfrm>
            <a:off x="1055689" y="1089027"/>
            <a:ext cx="10080625" cy="740441"/>
          </a:xfrm>
          <a:prstGeom prst="rect">
            <a:avLst/>
          </a:prstGeom>
        </p:spPr>
        <p:txBody>
          <a:bodyPr/>
          <a:lstStyle>
            <a:lvl1pPr>
              <a:defRPr sz="2100" b="0" i="0">
                <a:solidFill>
                  <a:srgbClr val="00243D"/>
                </a:solidFill>
                <a:latin typeface="BundesSans Office" panose="020B0002030500000203" pitchFamily="34" charset="0"/>
              </a:defRPr>
            </a:lvl1pPr>
          </a:lstStyle>
          <a:p>
            <a:r>
              <a:rPr lang="de-DE" dirty="0"/>
              <a:t>Content</a:t>
            </a:r>
          </a:p>
        </p:txBody>
      </p:sp>
      <p:sp>
        <p:nvSpPr>
          <p:cNvPr id="5" name="Textplatzhalter 4" descr="Text hinzufügen">
            <a:extLst>
              <a:ext uri="{FF2B5EF4-FFF2-40B4-BE49-F238E27FC236}">
                <a16:creationId xmlns:a16="http://schemas.microsoft.com/office/drawing/2014/main" id="{655DD1B5-A62B-B04C-A581-6B8F302F07F2}"/>
              </a:ext>
            </a:extLst>
          </p:cNvPr>
          <p:cNvSpPr>
            <a:spLocks noGrp="1"/>
          </p:cNvSpPr>
          <p:nvPr>
            <p:ph type="body" sz="quarter" idx="10" hasCustomPrompt="1"/>
          </p:nvPr>
        </p:nvSpPr>
        <p:spPr>
          <a:xfrm>
            <a:off x="1055687" y="2112646"/>
            <a:ext cx="10080627" cy="3188019"/>
          </a:xfrm>
          <a:prstGeom prst="rect">
            <a:avLst/>
          </a:prstGeom>
        </p:spPr>
        <p:txBody>
          <a:bodyPr/>
          <a:lstStyle>
            <a:lvl1pPr marL="0" indent="0">
              <a:lnSpc>
                <a:spcPct val="120000"/>
              </a:lnSpc>
              <a:buFontTx/>
              <a:buNone/>
              <a:defRPr sz="1350" b="0" i="0">
                <a:solidFill>
                  <a:srgbClr val="00243D"/>
                </a:solidFill>
                <a:latin typeface="BundesSans Office" panose="020B0002030500000203" pitchFamily="34" charset="0"/>
              </a:defRPr>
            </a:lvl1pPr>
            <a:lvl2pPr marL="342900" indent="0">
              <a:buNone/>
              <a:defRPr/>
            </a:lvl2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a:t>
            </a:r>
          </a:p>
        </p:txBody>
      </p:sp>
      <p:sp>
        <p:nvSpPr>
          <p:cNvPr id="11" name="Fußzeilenplatzhalter 3" descr="Seitenzahl und Thema hinzufügen">
            <a:extLst>
              <a:ext uri="{FF2B5EF4-FFF2-40B4-BE49-F238E27FC236}">
                <a16:creationId xmlns:a16="http://schemas.microsoft.com/office/drawing/2014/main" id="{0FF2B20E-795C-EC4C-9F75-5C4DF0B1929C}"/>
              </a:ext>
            </a:extLst>
          </p:cNvPr>
          <p:cNvSpPr>
            <a:spLocks noGrp="1"/>
          </p:cNvSpPr>
          <p:nvPr>
            <p:ph type="ftr" sz="quarter" idx="3"/>
          </p:nvPr>
        </p:nvSpPr>
        <p:spPr>
          <a:xfrm>
            <a:off x="1055688" y="136945"/>
            <a:ext cx="4114800" cy="365125"/>
          </a:xfrm>
          <a:prstGeom prst="rect">
            <a:avLst/>
          </a:prstGeom>
        </p:spPr>
        <p:txBody>
          <a:bodyPr vert="horz" lIns="91440" tIns="45720" rIns="91440" bIns="45720" rtlCol="0" anchor="ctr"/>
          <a:lstStyle>
            <a:lvl1pPr algn="l">
              <a:defRPr sz="900" baseline="0">
                <a:solidFill>
                  <a:schemeClr val="tx1">
                    <a:tint val="75000"/>
                  </a:schemeClr>
                </a:solidFill>
                <a:latin typeface="BundesSans Office" panose="020B0002030500000203" pitchFamily="34" charset="0"/>
              </a:defRPr>
            </a:lvl1pPr>
          </a:lstStyle>
          <a:p>
            <a:r>
              <a:rPr lang="de-DE" smtClean="0"/>
              <a:t>hbhjhjhj</a:t>
            </a:r>
            <a:endParaRPr lang="de-DE"/>
          </a:p>
        </p:txBody>
      </p:sp>
    </p:spTree>
    <p:extLst>
      <p:ext uri="{BB962C8B-B14F-4D97-AF65-F5344CB8AC3E}">
        <p14:creationId xmlns:p14="http://schemas.microsoft.com/office/powerpoint/2010/main" val="3467742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321">
          <p15:clr>
            <a:srgbClr val="FBAE40"/>
          </p15:clr>
        </p15:guide>
        <p15:guide id="4" pos="665">
          <p15:clr>
            <a:srgbClr val="FBAE40"/>
          </p15:clr>
        </p15:guide>
        <p15:guide id="5" pos="4067">
          <p15:clr>
            <a:srgbClr val="FBAE40"/>
          </p15:clr>
        </p15:guide>
        <p15:guide id="6" pos="3613">
          <p15:clr>
            <a:srgbClr val="FBAE40"/>
          </p15:clr>
        </p15:guide>
        <p15:guide id="7" pos="5431">
          <p15:clr>
            <a:srgbClr val="FBAE40"/>
          </p15:clr>
        </p15:guide>
        <p15:guide id="8" pos="7015">
          <p15:clr>
            <a:srgbClr val="FBAE40"/>
          </p15:clr>
        </p15:guide>
        <p15:guide id="9" orient="horz" pos="333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ilder_groß">
    <p:spTree>
      <p:nvGrpSpPr>
        <p:cNvPr id="1" name=""/>
        <p:cNvGrpSpPr/>
        <p:nvPr/>
      </p:nvGrpSpPr>
      <p:grpSpPr>
        <a:xfrm>
          <a:off x="0" y="0"/>
          <a:ext cx="0" cy="0"/>
          <a:chOff x="0" y="0"/>
          <a:chExt cx="0" cy="0"/>
        </a:xfrm>
      </p:grpSpPr>
      <p:sp>
        <p:nvSpPr>
          <p:cNvPr id="10" name="Bildplatzhalter 2"/>
          <p:cNvSpPr>
            <a:spLocks noGrp="1"/>
          </p:cNvSpPr>
          <p:nvPr>
            <p:ph type="pic" idx="1"/>
          </p:nvPr>
        </p:nvSpPr>
        <p:spPr>
          <a:xfrm>
            <a:off x="912285" y="1772816"/>
            <a:ext cx="10368292"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24" name="Titel 1"/>
          <p:cNvSpPr>
            <a:spLocks noGrp="1"/>
          </p:cNvSpPr>
          <p:nvPr>
            <p:ph type="title" hasCustomPrompt="1"/>
          </p:nvPr>
        </p:nvSpPr>
        <p:spPr>
          <a:xfrm>
            <a:off x="787829" y="764704"/>
            <a:ext cx="9340619" cy="1008112"/>
          </a:xfrm>
        </p:spPr>
        <p:txBody>
          <a:bodyPr anchor="t" anchorCtr="0"/>
          <a:lstStyle>
            <a:lvl1pPr>
              <a:defRPr/>
            </a:lvl1pPr>
          </a:lstStyle>
          <a:p>
            <a:r>
              <a:rPr lang="de-DE" dirty="0" smtClean="0"/>
              <a:t>Titelmasterformat durch Klicken bearbeiten </a:t>
            </a:r>
            <a:br>
              <a:rPr lang="de-DE" dirty="0" smtClean="0"/>
            </a:br>
            <a:r>
              <a:rPr lang="de-DE" dirty="0" smtClean="0"/>
              <a:t/>
            </a:r>
            <a:br>
              <a:rPr lang="de-DE" dirty="0" smtClean="0"/>
            </a:br>
            <a:endParaRPr lang="de-DE" dirty="0"/>
          </a:p>
        </p:txBody>
      </p:sp>
    </p:spTree>
    <p:extLst>
      <p:ext uri="{BB962C8B-B14F-4D97-AF65-F5344CB8AC3E}">
        <p14:creationId xmlns:p14="http://schemas.microsoft.com/office/powerpoint/2010/main" val="15890141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Bilder_groß">
    <p:spTree>
      <p:nvGrpSpPr>
        <p:cNvPr id="1" name=""/>
        <p:cNvGrpSpPr/>
        <p:nvPr/>
      </p:nvGrpSpPr>
      <p:grpSpPr>
        <a:xfrm>
          <a:off x="0" y="0"/>
          <a:ext cx="0" cy="0"/>
          <a:chOff x="0" y="0"/>
          <a:chExt cx="0" cy="0"/>
        </a:xfrm>
      </p:grpSpPr>
      <p:sp>
        <p:nvSpPr>
          <p:cNvPr id="10" name="Bildplatzhalter 2"/>
          <p:cNvSpPr>
            <a:spLocks noGrp="1"/>
          </p:cNvSpPr>
          <p:nvPr>
            <p:ph type="pic" idx="1"/>
          </p:nvPr>
        </p:nvSpPr>
        <p:spPr>
          <a:xfrm>
            <a:off x="912286" y="1772816"/>
            <a:ext cx="10368292" cy="4176464"/>
          </a:xfrm>
        </p:spPr>
        <p:txBody>
          <a:bodyPr/>
          <a:lstStyle>
            <a:lvl1pPr marL="0" indent="0">
              <a:buNone/>
              <a:defRPr sz="3061"/>
            </a:lvl1pPr>
            <a:lvl2pPr marL="437312" indent="0">
              <a:buNone/>
              <a:defRPr sz="2678"/>
            </a:lvl2pPr>
            <a:lvl3pPr marL="874624" indent="0">
              <a:buNone/>
              <a:defRPr sz="2296"/>
            </a:lvl3pPr>
            <a:lvl4pPr marL="1311935" indent="0">
              <a:buNone/>
              <a:defRPr sz="1913"/>
            </a:lvl4pPr>
            <a:lvl5pPr marL="1749247" indent="0">
              <a:buNone/>
              <a:defRPr sz="1913"/>
            </a:lvl5pPr>
            <a:lvl6pPr marL="2186559" indent="0">
              <a:buNone/>
              <a:defRPr sz="1913"/>
            </a:lvl6pPr>
            <a:lvl7pPr marL="2623871" indent="0">
              <a:buNone/>
              <a:defRPr sz="1913"/>
            </a:lvl7pPr>
            <a:lvl8pPr marL="3061183" indent="0">
              <a:buNone/>
              <a:defRPr sz="1913"/>
            </a:lvl8pPr>
            <a:lvl9pPr marL="3498494" indent="0">
              <a:buNone/>
              <a:defRPr sz="1913"/>
            </a:lvl9pPr>
          </a:lstStyle>
          <a:p>
            <a:endParaRPr lang="de-DE" dirty="0"/>
          </a:p>
        </p:txBody>
      </p:sp>
    </p:spTree>
    <p:extLst>
      <p:ext uri="{BB962C8B-B14F-4D97-AF65-F5344CB8AC3E}">
        <p14:creationId xmlns:p14="http://schemas.microsoft.com/office/powerpoint/2010/main" val="308772380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Bilder_groß">
    <p:spTree>
      <p:nvGrpSpPr>
        <p:cNvPr id="1" name=""/>
        <p:cNvGrpSpPr/>
        <p:nvPr/>
      </p:nvGrpSpPr>
      <p:grpSpPr>
        <a:xfrm>
          <a:off x="0" y="0"/>
          <a:ext cx="0" cy="0"/>
          <a:chOff x="0" y="0"/>
          <a:chExt cx="0" cy="0"/>
        </a:xfrm>
      </p:grpSpPr>
      <p:sp>
        <p:nvSpPr>
          <p:cNvPr id="10" name="Bildplatzhalter 2"/>
          <p:cNvSpPr>
            <a:spLocks noGrp="1"/>
          </p:cNvSpPr>
          <p:nvPr>
            <p:ph type="pic" idx="1"/>
          </p:nvPr>
        </p:nvSpPr>
        <p:spPr>
          <a:xfrm>
            <a:off x="912285" y="1772816"/>
            <a:ext cx="10368292"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330446059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extplatzhalter 4"/>
          <p:cNvSpPr>
            <a:spLocks noGrp="1"/>
          </p:cNvSpPr>
          <p:nvPr>
            <p:ph type="body" sz="quarter" idx="14" hasCustomPrompt="1"/>
          </p:nvPr>
        </p:nvSpPr>
        <p:spPr>
          <a:xfrm>
            <a:off x="486000" y="1652400"/>
            <a:ext cx="11221200" cy="4068000"/>
          </a:xfrm>
          <a:prstGeom prst="rect">
            <a:avLst/>
          </a:prstGeom>
        </p:spPr>
        <p:txBody>
          <a:bodyPr>
            <a:noAutofit/>
          </a:bodyPr>
          <a:lstStyle>
            <a:lvl2pPr>
              <a:buClrTx/>
              <a:defRPr/>
            </a:lvl2pPr>
            <a:lvl3pPr>
              <a:buClrTx/>
              <a:defRPr/>
            </a:lvl3pPr>
            <a:lvl4pPr>
              <a:buClrTx/>
              <a:defRPr/>
            </a:lvl4pPr>
            <a:lvl5pPr>
              <a:buClrTx/>
              <a:defRPr/>
            </a:lvl5pPr>
          </a:lstStyle>
          <a:p>
            <a:pPr lvl="0"/>
            <a:r>
              <a:rPr lang="de-DE" dirty="0"/>
              <a:t>Text hinzufügen</a:t>
            </a:r>
          </a:p>
          <a:p>
            <a:pPr lvl="1"/>
            <a:r>
              <a:rPr lang="de-DE" dirty="0"/>
              <a:t>Zweite Ebene</a:t>
            </a:r>
          </a:p>
          <a:p>
            <a:pPr lvl="2"/>
            <a:r>
              <a:rPr lang="de-DE" dirty="0"/>
              <a:t>Dritte Ebene</a:t>
            </a:r>
          </a:p>
          <a:p>
            <a:pPr lvl="3"/>
            <a:r>
              <a:rPr lang="de-DE" dirty="0" smtClean="0"/>
              <a:t>Vierte Ebene</a:t>
            </a:r>
            <a:endParaRPr lang="de-DE" dirty="0"/>
          </a:p>
          <a:p>
            <a:pPr lvl="4"/>
            <a:r>
              <a:rPr lang="de-DE" dirty="0" smtClean="0"/>
              <a:t>Fünfte </a:t>
            </a:r>
            <a:r>
              <a:rPr lang="de-DE" dirty="0"/>
              <a:t>Ebene</a:t>
            </a:r>
          </a:p>
        </p:txBody>
      </p:sp>
      <p:sp>
        <p:nvSpPr>
          <p:cNvPr id="6" name="Titel 5"/>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Tree>
    <p:extLst>
      <p:ext uri="{BB962C8B-B14F-4D97-AF65-F5344CB8AC3E}">
        <p14:creationId xmlns:p14="http://schemas.microsoft.com/office/powerpoint/2010/main" val="318038026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Kapiteltrenner einzeilig">
    <p:bg>
      <p:bgPr>
        <a:solidFill>
          <a:schemeClr val="accent5"/>
        </a:solidFill>
        <a:effectLst/>
      </p:bgPr>
    </p:bg>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5">
            <a:extLst>
              <a:ext uri="{FF2B5EF4-FFF2-40B4-BE49-F238E27FC236}">
                <a16:creationId xmlns:a16="http://schemas.microsoft.com/office/drawing/2014/main" id="{81AB8F3F-540C-45C6-BFEC-C97ED8A1E3CD}"/>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6569126" y="-1323528"/>
            <a:ext cx="7302710" cy="7848872"/>
          </a:xfrm>
          <a:prstGeom prst="rect">
            <a:avLst/>
          </a:prstGeom>
        </p:spPr>
      </p:pic>
      <p:pic>
        <p:nvPicPr>
          <p:cNvPr id="8" name="Grafik 7">
            <a:extLst>
              <a:ext uri="{FF2B5EF4-FFF2-40B4-BE49-F238E27FC236}">
                <a16:creationId xmlns:a16="http://schemas.microsoft.com/office/drawing/2014/main" id="{2EF9E626-8FDC-E046-B7CA-57BA112CAC44}"/>
              </a:ext>
            </a:extLst>
          </p:cNvPr>
          <p:cNvPicPr>
            <a:picLocks noChangeAspect="1"/>
          </p:cNvPicPr>
          <p:nvPr userDrawn="1"/>
        </p:nvPicPr>
        <p:blipFill>
          <a:blip r:embed="rId3"/>
          <a:stretch>
            <a:fillRect/>
          </a:stretch>
        </p:blipFill>
        <p:spPr>
          <a:xfrm rot="5400000" flipH="1">
            <a:off x="-1537722" y="1771066"/>
            <a:ext cx="6123303" cy="6121555"/>
          </a:xfrm>
          <a:prstGeom prst="rect">
            <a:avLst/>
          </a:prstGeom>
        </p:spPr>
      </p:pic>
      <p:sp>
        <p:nvSpPr>
          <p:cNvPr id="5" name="Textplatzhalter 4"/>
          <p:cNvSpPr>
            <a:spLocks noGrp="1"/>
          </p:cNvSpPr>
          <p:nvPr>
            <p:ph type="body" sz="quarter" idx="10" hasCustomPrompt="1"/>
          </p:nvPr>
        </p:nvSpPr>
        <p:spPr bwMode="gray">
          <a:xfrm>
            <a:off x="990000" y="2492896"/>
            <a:ext cx="7338248" cy="2451600"/>
          </a:xfrm>
          <a:prstGeom prst="rect">
            <a:avLst/>
          </a:prstGeom>
        </p:spPr>
        <p:txBody>
          <a:bodyPr lIns="432000">
            <a:noAutofit/>
          </a:bodyPr>
          <a:lstStyle>
            <a:lvl1pPr>
              <a:spcBef>
                <a:spcPts val="0"/>
              </a:spcBef>
              <a:defRPr baseline="0">
                <a:solidFill>
                  <a:schemeClr val="bg1"/>
                </a:solidFill>
              </a:defRPr>
            </a:lvl1pPr>
          </a:lstStyle>
          <a:p>
            <a:pPr lvl="0"/>
            <a:r>
              <a:rPr lang="de-DE" dirty="0"/>
              <a:t>Text hinzufügen</a:t>
            </a:r>
          </a:p>
        </p:txBody>
      </p:sp>
      <p:sp>
        <p:nvSpPr>
          <p:cNvPr id="2" name="Titel 1"/>
          <p:cNvSpPr>
            <a:spLocks noGrp="1"/>
          </p:cNvSpPr>
          <p:nvPr>
            <p:ph type="title" hasCustomPrompt="1"/>
          </p:nvPr>
        </p:nvSpPr>
        <p:spPr bwMode="gray">
          <a:xfrm>
            <a:off x="990000" y="1656000"/>
            <a:ext cx="7338248" cy="591704"/>
          </a:xfrm>
          <a:prstGeom prst="rect">
            <a:avLst/>
          </a:prstGeom>
        </p:spPr>
        <p:txBody>
          <a:bodyPr/>
          <a:lstStyle>
            <a:lvl1pPr marL="432000" indent="-432000">
              <a:lnSpc>
                <a:spcPts val="3600"/>
              </a:lnSpc>
              <a:tabLst>
                <a:tab pos="432000" algn="l"/>
              </a:tabLst>
              <a:defRPr sz="3300">
                <a:solidFill>
                  <a:schemeClr val="bg1"/>
                </a:solidFill>
              </a:defRPr>
            </a:lvl1pPr>
          </a:lstStyle>
          <a:p>
            <a:r>
              <a:rPr lang="de-DE" dirty="0"/>
              <a:t>1. 	Titel hinzufügen </a:t>
            </a:r>
          </a:p>
        </p:txBody>
      </p:sp>
    </p:spTree>
    <p:extLst>
      <p:ext uri="{BB962C8B-B14F-4D97-AF65-F5344CB8AC3E}">
        <p14:creationId xmlns:p14="http://schemas.microsoft.com/office/powerpoint/2010/main" val="207402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platzhalter 4"/>
          <p:cNvSpPr>
            <a:spLocks noGrp="1"/>
          </p:cNvSpPr>
          <p:nvPr>
            <p:ph type="body" sz="quarter" idx="14" hasCustomPrompt="1"/>
          </p:nvPr>
        </p:nvSpPr>
        <p:spPr>
          <a:xfrm>
            <a:off x="486000" y="1652400"/>
            <a:ext cx="11221200" cy="4068000"/>
          </a:xfrm>
          <a:prstGeom prst="rect">
            <a:avLst/>
          </a:prstGeom>
        </p:spPr>
        <p:txBody>
          <a:bodyPr>
            <a:noAutofit/>
          </a:bodyPr>
          <a:lstStyle>
            <a:lvl2pPr>
              <a:buClrTx/>
              <a:defRPr/>
            </a:lvl2pPr>
            <a:lvl3pPr>
              <a:buClrTx/>
              <a:defRPr/>
            </a:lvl3pPr>
            <a:lvl4pPr>
              <a:buClrTx/>
              <a:defRPr/>
            </a:lvl4pPr>
            <a:lvl5pPr>
              <a:buClrTx/>
              <a:defRPr/>
            </a:lvl5pPr>
          </a:lstStyle>
          <a:p>
            <a:pPr lvl="0"/>
            <a:r>
              <a:rPr lang="de-DE" dirty="0"/>
              <a:t>Text hinzufügen</a:t>
            </a:r>
          </a:p>
          <a:p>
            <a:pPr lvl="1"/>
            <a:r>
              <a:rPr lang="de-DE" dirty="0"/>
              <a:t>Zweite Ebene</a:t>
            </a:r>
          </a:p>
          <a:p>
            <a:pPr lvl="2"/>
            <a:r>
              <a:rPr lang="de-DE" dirty="0"/>
              <a:t>Dritte Ebene</a:t>
            </a:r>
          </a:p>
          <a:p>
            <a:pPr lvl="3"/>
            <a:r>
              <a:rPr lang="de-DE" dirty="0" smtClean="0"/>
              <a:t>Vierte Ebene</a:t>
            </a:r>
            <a:endParaRPr lang="de-DE" dirty="0"/>
          </a:p>
          <a:p>
            <a:pPr lvl="4"/>
            <a:r>
              <a:rPr lang="de-DE" dirty="0" smtClean="0"/>
              <a:t>Fünfte </a:t>
            </a:r>
            <a:r>
              <a:rPr lang="de-DE" dirty="0"/>
              <a:t>Ebene</a:t>
            </a:r>
          </a:p>
        </p:txBody>
      </p:sp>
      <p:sp>
        <p:nvSpPr>
          <p:cNvPr id="6" name="Titel 5"/>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dreispalti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9" name="Bildplatzhalter 6"/>
          <p:cNvSpPr>
            <a:spLocks noGrp="1"/>
          </p:cNvSpPr>
          <p:nvPr>
            <p:ph type="pic" sz="quarter" idx="18"/>
          </p:nvPr>
        </p:nvSpPr>
        <p:spPr>
          <a:xfrm>
            <a:off x="486000" y="1652400"/>
            <a:ext cx="11221200" cy="4068000"/>
          </a:xfrm>
          <a:solidFill>
            <a:srgbClr val="E8E8E8"/>
          </a:solidFill>
        </p:spPr>
        <p:txBody>
          <a:bodyPr/>
          <a:lstStyle/>
          <a:p>
            <a:r>
              <a:rPr lang="de-DE" dirty="0" smtClean="0"/>
              <a:t>Bild durch Klicken auf Symbol hinzufügen</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86000" y="464400"/>
            <a:ext cx="11221200" cy="1188000"/>
          </a:xfrm>
          <a:prstGeom prst="rect">
            <a:avLst/>
          </a:prstGeom>
        </p:spPr>
        <p:txBody>
          <a:bodyPr vert="horz" lIns="0" tIns="0" rIns="0" bIns="0" rtlCol="0" anchor="t" anchorCtr="0">
            <a:noAutofit/>
          </a:bodyPr>
          <a:lstStyle/>
          <a:p>
            <a:r>
              <a:rPr lang="de-DE" dirty="0"/>
              <a:t>Titelmasterformat durch Klicken bearbeiten</a:t>
            </a:r>
          </a:p>
        </p:txBody>
      </p:sp>
      <p:sp>
        <p:nvSpPr>
          <p:cNvPr id="8" name="Textplatzhalter 2"/>
          <p:cNvSpPr>
            <a:spLocks noGrp="1"/>
          </p:cNvSpPr>
          <p:nvPr>
            <p:ph type="body" idx="1"/>
          </p:nvPr>
        </p:nvSpPr>
        <p:spPr>
          <a:xfrm>
            <a:off x="486000" y="1652400"/>
            <a:ext cx="11221200" cy="406800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2"/>
            <a:r>
              <a:rPr lang="de-DE" dirty="0"/>
              <a:t>Dritte Ebene</a:t>
            </a:r>
          </a:p>
          <a:p>
            <a:pPr lvl="3"/>
            <a:r>
              <a:rPr lang="de-DE" dirty="0"/>
              <a:t>Vierte Ebene</a:t>
            </a:r>
          </a:p>
          <a:p>
            <a:pPr lvl="3"/>
            <a:r>
              <a:rPr lang="de-DE" dirty="0"/>
              <a:t>Vierte Ebene</a:t>
            </a:r>
          </a:p>
          <a:p>
            <a:pPr lvl="4"/>
            <a:r>
              <a:rPr lang="de-DE" dirty="0"/>
              <a:t>Fünfte Ebene</a:t>
            </a:r>
          </a:p>
        </p:txBody>
      </p:sp>
      <p:sp>
        <p:nvSpPr>
          <p:cNvPr id="10" name="Fußzeilenplatzhalter 4"/>
          <p:cNvSpPr txBox="1">
            <a:spLocks/>
          </p:cNvSpPr>
          <p:nvPr userDrawn="1"/>
        </p:nvSpPr>
        <p:spPr>
          <a:xfrm>
            <a:off x="1619672" y="6441710"/>
            <a:ext cx="10236968" cy="466690"/>
          </a:xfrm>
          <a:prstGeom prst="rect">
            <a:avLst/>
          </a:prstGeom>
        </p:spPr>
        <p:txBody>
          <a:bodyPr/>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dirty="0" smtClean="0">
                <a:latin typeface="Calibri" panose="020F0502020204030204" pitchFamily="34" charset="0"/>
                <a:cs typeface="Calibri" panose="020F0502020204030204" pitchFamily="34" charset="0"/>
              </a:rPr>
              <a:t>Gabriele Schwarz | </a:t>
            </a:r>
            <a:r>
              <a:rPr lang="pt-BR" dirty="0" smtClean="0"/>
              <a:t>DACH – DCT</a:t>
            </a:r>
            <a:r>
              <a:rPr lang="de-DE" dirty="0" smtClean="0">
                <a:latin typeface="Calibri" panose="020F0502020204030204" pitchFamily="34" charset="0"/>
                <a:cs typeface="Calibri" panose="020F0502020204030204" pitchFamily="34" charset="0"/>
              </a:rPr>
              <a:t> | 30. – 31.05.2022 </a:t>
            </a:r>
            <a:r>
              <a:rPr lang="de-DE" baseline="0" dirty="0" smtClean="0">
                <a:latin typeface="Calibri" panose="020F0502020204030204" pitchFamily="34" charset="0"/>
                <a:cs typeface="Calibri" panose="020F0502020204030204" pitchFamily="34" charset="0"/>
              </a:rPr>
              <a:t> </a:t>
            </a:r>
            <a:r>
              <a:rPr lang="de-DE" dirty="0" smtClean="0">
                <a:latin typeface="Calibri" panose="020F0502020204030204" pitchFamily="34" charset="0"/>
                <a:cs typeface="Calibri" panose="020F0502020204030204" pitchFamily="34" charset="0"/>
              </a:rPr>
              <a:t> </a:t>
            </a:r>
            <a:fld id="{76F44C18-2F69-4CC9-BACF-F96FAA835A3A}" type="slidenum">
              <a:rPr lang="de-DE" smtClean="0">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lang="de-DE" dirty="0" smtClean="0">
              <a:solidFill>
                <a:prstClr val="black">
                  <a:tint val="75000"/>
                </a:prstClr>
              </a:solidFill>
            </a:endParaRPr>
          </a:p>
          <a:p>
            <a:r>
              <a:rPr lang="de-DE" dirty="0" smtClean="0"/>
              <a:t> </a:t>
            </a:r>
            <a:endParaRPr lang="de-DE" dirty="0"/>
          </a:p>
        </p:txBody>
      </p:sp>
      <p:pic>
        <p:nvPicPr>
          <p:cNvPr id="6" name="Graphic 3">
            <a:extLst>
              <a:ext uri="{FF2B5EF4-FFF2-40B4-BE49-F238E27FC236}">
                <a16:creationId xmlns:a16="http://schemas.microsoft.com/office/drawing/2014/main" id="{7E092F1C-0CAA-4E99-B7BC-A001CBD09BA2}"/>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486000" y="6068831"/>
            <a:ext cx="1097280" cy="548640"/>
          </a:xfrm>
          <a:prstGeom prst="rect">
            <a:avLst/>
          </a:prstGeom>
        </p:spPr>
      </p:pic>
    </p:spTree>
    <p:extLst>
      <p:ext uri="{BB962C8B-B14F-4D97-AF65-F5344CB8AC3E}">
        <p14:creationId xmlns:p14="http://schemas.microsoft.com/office/powerpoint/2010/main" val="878544093"/>
      </p:ext>
    </p:extLst>
  </p:cSld>
  <p:clrMap bg1="lt1" tx1="dk1" bg2="lt2" tx2="dk2" accent1="accent1" accent2="accent2" accent3="accent3" accent4="accent4" accent5="accent5" accent6="accent6" hlink="hlink" folHlink="folHlink"/>
  <p:sldLayoutIdLst>
    <p:sldLayoutId id="2147483728" r:id="rId1"/>
    <p:sldLayoutId id="2147483733" r:id="rId2"/>
    <p:sldLayoutId id="2147483734" r:id="rId3"/>
    <p:sldLayoutId id="2147483727" r:id="rId4"/>
    <p:sldLayoutId id="2147483731" r:id="rId5"/>
    <p:sldLayoutId id="2147483732" r:id="rId6"/>
    <p:sldLayoutId id="2147483713" r:id="rId7"/>
    <p:sldLayoutId id="2147483716" r:id="rId8"/>
    <p:sldLayoutId id="2147483719" r:id="rId9"/>
    <p:sldLayoutId id="2147483720" r:id="rId10"/>
    <p:sldLayoutId id="2147483721" r:id="rId11"/>
    <p:sldLayoutId id="2147483722" r:id="rId12"/>
    <p:sldLayoutId id="2147483724" r:id="rId13"/>
    <p:sldLayoutId id="2147483726"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23" r:id="rId25"/>
    <p:sldLayoutId id="2147483765" r:id="rId26"/>
  </p:sldLayoutIdLst>
  <p:timing>
    <p:tnLst>
      <p:par>
        <p:cTn id="1" dur="indefinite" restart="never" nodeType="tmRoot"/>
      </p:par>
    </p:tnLst>
  </p:timing>
  <p:hf sldNum="0" hdr="0" dt="0"/>
  <p:txStyles>
    <p:titleStyle>
      <a:lvl1pPr algn="l" defTabSz="914400" rtl="0" eaLnBrk="1" latinLnBrk="0" hangingPunct="1">
        <a:lnSpc>
          <a:spcPts val="3500"/>
        </a:lnSpc>
        <a:spcBef>
          <a:spcPct val="0"/>
        </a:spcBef>
        <a:buNone/>
        <a:defRPr sz="3000" kern="1200" baseline="0">
          <a:solidFill>
            <a:schemeClr val="tx1"/>
          </a:solidFill>
          <a:latin typeface="Cambria" panose="02040503050406030204" pitchFamily="18" charset="0"/>
          <a:ea typeface="Cambria" panose="02040503050406030204" pitchFamily="18" charset="0"/>
          <a:cs typeface="+mj-cs"/>
        </a:defRPr>
      </a:lvl1pPr>
    </p:titleStyle>
    <p:bodyStyle>
      <a:lvl1pPr marL="0" indent="0" algn="l" defTabSz="914400" rtl="0" eaLnBrk="1" latinLnBrk="0" hangingPunct="1">
        <a:lnSpc>
          <a:spcPts val="2400"/>
        </a:lnSpc>
        <a:spcBef>
          <a:spcPts val="0"/>
        </a:spcBef>
        <a:buFontTx/>
        <a:buNone/>
        <a:defRPr sz="2000" kern="1200" baseline="0">
          <a:solidFill>
            <a:schemeClr val="tx1"/>
          </a:solidFill>
          <a:latin typeface="Calibri" panose="020F0502020204030204" pitchFamily="34" charset="0"/>
          <a:ea typeface="+mn-ea"/>
          <a:cs typeface="Calibri" panose="020F0502020204030204" pitchFamily="34" charset="0"/>
        </a:defRPr>
      </a:lvl1pPr>
      <a:lvl2pPr marL="252000" indent="-252000" algn="l" defTabSz="914400" rtl="0" eaLnBrk="1" latinLnBrk="0" hangingPunct="1">
        <a:lnSpc>
          <a:spcPts val="2400"/>
        </a:lnSpc>
        <a:spcBef>
          <a:spcPts val="0"/>
        </a:spcBef>
        <a:buClrTx/>
        <a:buFont typeface="Arial"/>
        <a:buChar char="•"/>
        <a:defRPr sz="2000" kern="1200" baseline="0">
          <a:solidFill>
            <a:schemeClr val="tx1"/>
          </a:solidFill>
          <a:latin typeface="Calibri" panose="020F0502020204030204" pitchFamily="34" charset="0"/>
          <a:ea typeface="+mn-ea"/>
          <a:cs typeface="Calibri" panose="020F0502020204030204" pitchFamily="34" charset="0"/>
        </a:defRPr>
      </a:lvl2pPr>
      <a:lvl3pPr marL="252000" indent="-252000" algn="l" defTabSz="914400" rtl="0" eaLnBrk="1" latinLnBrk="0" hangingPunct="1">
        <a:lnSpc>
          <a:spcPts val="2400"/>
        </a:lnSpc>
        <a:spcBef>
          <a:spcPts val="0"/>
        </a:spcBef>
        <a:buClrTx/>
        <a:buFont typeface="+mj-lt"/>
        <a:buAutoNum type="arabicPeriod"/>
        <a:defRPr sz="2000" kern="1200" baseline="0">
          <a:solidFill>
            <a:schemeClr val="tx1"/>
          </a:solidFill>
          <a:latin typeface="Calibri" panose="020F0502020204030204" pitchFamily="34" charset="0"/>
          <a:ea typeface="+mn-ea"/>
          <a:cs typeface="Calibri" panose="020F0502020204030204" pitchFamily="34" charset="0"/>
        </a:defRPr>
      </a:lvl3pPr>
      <a:lvl4pPr marL="252000" indent="-252000" algn="l" defTabSz="914400" rtl="0" eaLnBrk="1" latinLnBrk="0" hangingPunct="1">
        <a:lnSpc>
          <a:spcPts val="2400"/>
        </a:lnSpc>
        <a:spcBef>
          <a:spcPts val="0"/>
        </a:spcBef>
        <a:buClrTx/>
        <a:buFont typeface="+mj-lt"/>
        <a:buAutoNum type="alphaLcParenR"/>
        <a:defRPr sz="2000" kern="1200" baseline="0">
          <a:solidFill>
            <a:schemeClr val="tx1"/>
          </a:solidFill>
          <a:latin typeface="Calibri" panose="020F0502020204030204" pitchFamily="34" charset="0"/>
          <a:ea typeface="+mn-ea"/>
          <a:cs typeface="Calibri" panose="020F0502020204030204" pitchFamily="34" charset="0"/>
        </a:defRPr>
      </a:lvl4pPr>
      <a:lvl5pPr marL="450000" indent="-180000" algn="l" defTabSz="914400" rtl="0" eaLnBrk="1" latinLnBrk="0" hangingPunct="1">
        <a:lnSpc>
          <a:spcPts val="2400"/>
        </a:lnSpc>
        <a:spcBef>
          <a:spcPts val="0"/>
        </a:spcBef>
        <a:buClrTx/>
        <a:buFont typeface="Symbol" charset="2"/>
        <a:buChar char="-"/>
        <a:defRPr sz="20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hbhjhjhj</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10EE3-01C6-4D92-A840-EE5B0C73196E}" type="slidenum">
              <a:rPr lang="de-DE" smtClean="0"/>
              <a:t>‹Nr.›</a:t>
            </a:fld>
            <a:endParaRPr lang="de-DE"/>
          </a:p>
        </p:txBody>
      </p:sp>
    </p:spTree>
    <p:extLst>
      <p:ext uri="{BB962C8B-B14F-4D97-AF65-F5344CB8AC3E}">
        <p14:creationId xmlns:p14="http://schemas.microsoft.com/office/powerpoint/2010/main" val="109400739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hbhjhjhj</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F2B1D-F742-45B0-9521-0D8DFAFC8E64}" type="slidenum">
              <a:rPr lang="de-DE" smtClean="0"/>
              <a:t>‹Nr.›</a:t>
            </a:fld>
            <a:endParaRPr lang="de-DE"/>
          </a:p>
        </p:txBody>
      </p:sp>
    </p:spTree>
    <p:extLst>
      <p:ext uri="{BB962C8B-B14F-4D97-AF65-F5344CB8AC3E}">
        <p14:creationId xmlns:p14="http://schemas.microsoft.com/office/powerpoint/2010/main" val="216468766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hbhjhjhj</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6AB13-C177-49B1-A822-77DB2120E224}" type="slidenum">
              <a:rPr lang="de-DE" smtClean="0"/>
              <a:t>‹Nr.›</a:t>
            </a:fld>
            <a:endParaRPr lang="de-DE"/>
          </a:p>
        </p:txBody>
      </p:sp>
    </p:spTree>
    <p:extLst>
      <p:ext uri="{BB962C8B-B14F-4D97-AF65-F5344CB8AC3E}">
        <p14:creationId xmlns:p14="http://schemas.microsoft.com/office/powerpoint/2010/main" val="28738218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hbhjhjhj</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E9DC-C377-433D-8063-B64D74C60857}" type="slidenum">
              <a:rPr lang="de-DE" smtClean="0"/>
              <a:t>‹Nr.›</a:t>
            </a:fld>
            <a:endParaRPr lang="de-DE"/>
          </a:p>
        </p:txBody>
      </p:sp>
    </p:spTree>
    <p:extLst>
      <p:ext uri="{BB962C8B-B14F-4D97-AF65-F5344CB8AC3E}">
        <p14:creationId xmlns:p14="http://schemas.microsoft.com/office/powerpoint/2010/main" val="13098849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4" r:id="rId1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overlegorganen.gezondheid.belgie.be/sites/default/files/content/guidance_on_use_of_e-icf_vf.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13" Type="http://schemas.openxmlformats.org/officeDocument/2006/relationships/image" Target="NULL"/><Relationship Id="rId76" Type="http://schemas.openxmlformats.org/officeDocument/2006/relationships/image" Target="../media/image70.png"/><Relationship Id="rId55" Type="http://schemas.openxmlformats.org/officeDocument/2006/relationships/image" Target="NULL"/><Relationship Id="rId50" Type="http://schemas.openxmlformats.org/officeDocument/2006/relationships/image" Target="NULL"/><Relationship Id="rId84" Type="http://schemas.openxmlformats.org/officeDocument/2006/relationships/image" Target="../media/image77.png"/><Relationship Id="rId3" Type="http://schemas.openxmlformats.org/officeDocument/2006/relationships/image" Target="NULL"/><Relationship Id="rId89" Type="http://schemas.microsoft.com/office/2007/relationships/hdphoto" Target="../media/hdphoto2.wdp"/><Relationship Id="rId21" Type="http://schemas.openxmlformats.org/officeDocument/2006/relationships/image" Target="NULL"/><Relationship Id="rId97" Type="http://schemas.openxmlformats.org/officeDocument/2006/relationships/image" Target="../media/image88.png"/><Relationship Id="rId42" Type="http://schemas.openxmlformats.org/officeDocument/2006/relationships/image" Target="NULL"/><Relationship Id="rId71" Type="http://schemas.openxmlformats.org/officeDocument/2006/relationships/image" Target="NULL"/><Relationship Id="rId25" Type="http://schemas.openxmlformats.org/officeDocument/2006/relationships/image" Target="NULL"/><Relationship Id="rId46" Type="http://schemas.openxmlformats.org/officeDocument/2006/relationships/image" Target="NULL"/><Relationship Id="rId17" Type="http://schemas.openxmlformats.org/officeDocument/2006/relationships/image" Target="NULL"/><Relationship Id="rId67" Type="http://schemas.openxmlformats.org/officeDocument/2006/relationships/image" Target="NULL"/><Relationship Id="rId92" Type="http://schemas.openxmlformats.org/officeDocument/2006/relationships/image" Target="../media/image83.png"/><Relationship Id="rId38"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65.png"/><Relationship Id="rId75" Type="http://schemas.openxmlformats.org/officeDocument/2006/relationships/image" Target="../media/image69.png"/><Relationship Id="rId83" Type="http://schemas.microsoft.com/office/2007/relationships/hdphoto" Target="../media/hdphoto1.wdp"/><Relationship Id="rId29" Type="http://schemas.openxmlformats.org/officeDocument/2006/relationships/image" Target="NULL"/><Relationship Id="rId88" Type="http://schemas.openxmlformats.org/officeDocument/2006/relationships/image" Target="../media/image80.png"/><Relationship Id="rId91" Type="http://schemas.openxmlformats.org/officeDocument/2006/relationships/image" Target="../media/image82.png"/><Relationship Id="rId96" Type="http://schemas.openxmlformats.org/officeDocument/2006/relationships/image" Target="../media/image87.png"/><Relationship Id="rId1" Type="http://schemas.openxmlformats.org/officeDocument/2006/relationships/slideLayout" Target="../slideLayouts/slideLayout8.xml"/><Relationship Id="rId74" Type="http://schemas.openxmlformats.org/officeDocument/2006/relationships/image" Target="../media/image68.png"/><Relationship Id="rId79" Type="http://schemas.openxmlformats.org/officeDocument/2006/relationships/image" Target="../media/image73.png"/><Relationship Id="rId11" Type="http://schemas.openxmlformats.org/officeDocument/2006/relationships/image" Target="NULL"/><Relationship Id="rId87" Type="http://schemas.openxmlformats.org/officeDocument/2006/relationships/image" Target="../media/image79.png"/><Relationship Id="rId82" Type="http://schemas.openxmlformats.org/officeDocument/2006/relationships/image" Target="../media/image76.png"/><Relationship Id="rId23" Type="http://schemas.openxmlformats.org/officeDocument/2006/relationships/image" Target="NULL"/><Relationship Id="rId90" Type="http://schemas.openxmlformats.org/officeDocument/2006/relationships/image" Target="../media/image81.png"/><Relationship Id="rId95" Type="http://schemas.openxmlformats.org/officeDocument/2006/relationships/image" Target="../media/image86.png"/><Relationship Id="rId73" Type="http://schemas.openxmlformats.org/officeDocument/2006/relationships/image" Target="../media/image67.png"/><Relationship Id="rId44" Type="http://schemas.openxmlformats.org/officeDocument/2006/relationships/image" Target="NULL"/><Relationship Id="rId19" Type="http://schemas.openxmlformats.org/officeDocument/2006/relationships/image" Target="NULL"/><Relationship Id="rId78" Type="http://schemas.openxmlformats.org/officeDocument/2006/relationships/image" Target="../media/image72.png"/><Relationship Id="rId81" Type="http://schemas.openxmlformats.org/officeDocument/2006/relationships/image" Target="../media/image75.png"/><Relationship Id="rId86" Type="http://schemas.openxmlformats.org/officeDocument/2006/relationships/image" Target="NULL"/><Relationship Id="rId94" Type="http://schemas.openxmlformats.org/officeDocument/2006/relationships/image" Target="../media/image85.png"/><Relationship Id="rId52" Type="http://schemas.openxmlformats.org/officeDocument/2006/relationships/image" Target="NULL"/><Relationship Id="rId99" Type="http://schemas.openxmlformats.org/officeDocument/2006/relationships/image" Target="../media/image89.png"/><Relationship Id="rId101" Type="http://schemas.openxmlformats.org/officeDocument/2006/relationships/image" Target="NULL"/><Relationship Id="rId77" Type="http://schemas.openxmlformats.org/officeDocument/2006/relationships/image" Target="../media/image71.png"/><Relationship Id="rId48" Type="http://schemas.openxmlformats.org/officeDocument/2006/relationships/image" Target="NULL"/><Relationship Id="rId27" Type="http://schemas.openxmlformats.org/officeDocument/2006/relationships/image" Target="NULL"/><Relationship Id="rId9" Type="http://schemas.openxmlformats.org/officeDocument/2006/relationships/image" Target="NULL"/><Relationship Id="rId100" Type="http://schemas.openxmlformats.org/officeDocument/2006/relationships/image" Target="../media/image90.png"/><Relationship Id="rId72" Type="http://schemas.openxmlformats.org/officeDocument/2006/relationships/image" Target="../media/image66.png"/><Relationship Id="rId80" Type="http://schemas.openxmlformats.org/officeDocument/2006/relationships/image" Target="../media/image74.png"/><Relationship Id="rId85" Type="http://schemas.openxmlformats.org/officeDocument/2006/relationships/image" Target="../media/image78.png"/><Relationship Id="rId93" Type="http://schemas.openxmlformats.org/officeDocument/2006/relationships/image" Target="../media/image84.png"/><Relationship Id="rId98"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6.jpeg"/><Relationship Id="rId39" Type="http://schemas.openxmlformats.org/officeDocument/2006/relationships/image" Target="../media/image54.png"/><Relationship Id="rId3" Type="http://schemas.openxmlformats.org/officeDocument/2006/relationships/image" Target="../media/image25.png"/><Relationship Id="rId21" Type="http://schemas.openxmlformats.org/officeDocument/2006/relationships/image" Target="../media/image43.jpeg"/><Relationship Id="rId34" Type="http://schemas.openxmlformats.org/officeDocument/2006/relationships/image" Target="../media/image50.jpeg"/><Relationship Id="rId42" Type="http://schemas.openxmlformats.org/officeDocument/2006/relationships/image" Target="../media/image56.png"/><Relationship Id="rId47" Type="http://schemas.openxmlformats.org/officeDocument/2006/relationships/image" Target="../media/image59.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jpeg"/><Relationship Id="rId25" Type="http://schemas.openxmlformats.org/officeDocument/2006/relationships/hyperlink" Target="http://www.imca.is/" TargetMode="External"/><Relationship Id="rId33" Type="http://schemas.openxmlformats.org/officeDocument/2006/relationships/hyperlink" Target="https://english.cbg-meb.nl/" TargetMode="External"/><Relationship Id="rId38" Type="http://schemas.openxmlformats.org/officeDocument/2006/relationships/image" Target="../media/image53.png"/><Relationship Id="rId46" Type="http://schemas.openxmlformats.org/officeDocument/2006/relationships/hyperlink" Target="http://www.anm.ro/en/home.html" TargetMode="External"/><Relationship Id="rId2" Type="http://schemas.openxmlformats.org/officeDocument/2006/relationships/image" Target="../media/image24.gif"/><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hyperlink" Target="http://www.google.de/url?sa=i&amp;rct=j&amp;q=&amp;esrc=s&amp;source=images&amp;cd=&amp;cad=rja&amp;uact=8&amp;ved=0ahUKEwirtv6UzovXAhWFh7QKHfUuAXQQjRwIBw&amp;url=http://www.radio.li/news/artikel/vaduz-krankenkasse-in-liechtenstein-wird-fuer-versicherte-guenstiger/&amp;psig=AOvVaw1diGjuMVM__-Wi4VrXhyhU&amp;ust=1509015288008234" TargetMode="External"/><Relationship Id="rId41" Type="http://schemas.openxmlformats.org/officeDocument/2006/relationships/hyperlink" Target="https://www.google.de/url?sa=i&amp;rct=j&amp;q=&amp;esrc=s&amp;source=images&amp;cd=&amp;cad=rja&amp;uact=8&amp;ved=0ahUKEwih44nByIvXAhXRJlAKHcBVCnoQjRwIBw&amp;url=https://sukl.jobs.cz/&amp;psig=AOvVaw1wmHpZcp0ZoCMsSYXwIgu2&amp;ust=1509013747634214" TargetMode="External"/><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5.png"/><Relationship Id="rId32" Type="http://schemas.openxmlformats.org/officeDocument/2006/relationships/image" Target="../media/image49.jpeg"/><Relationship Id="rId37" Type="http://schemas.openxmlformats.org/officeDocument/2006/relationships/image" Target="../media/image52.jpeg"/><Relationship Id="rId40" Type="http://schemas.openxmlformats.org/officeDocument/2006/relationships/image" Target="../media/image55.png"/><Relationship Id="rId45" Type="http://schemas.openxmlformats.org/officeDocument/2006/relationships/image" Target="../media/image58.jpe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4.jpeg"/><Relationship Id="rId28" Type="http://schemas.openxmlformats.org/officeDocument/2006/relationships/image" Target="../media/image47.jpeg"/><Relationship Id="rId36" Type="http://schemas.openxmlformats.org/officeDocument/2006/relationships/hyperlink" Target="http://en.urpl.gov.pl/general-information" TargetMode="External"/><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hyperlink" Target="http://www.medicinesauthority.gov.mt/" TargetMode="External"/><Relationship Id="rId44" Type="http://schemas.openxmlformats.org/officeDocument/2006/relationships/hyperlink" Target="http://www.google.de/url?sa=i&amp;rct=j&amp;q=&amp;esrc=s&amp;source=images&amp;cd=&amp;cad=rja&amp;uact=8&amp;ved=0ahUKEwiP2qCxo4vXAhUDPVAKHb7-D3UQjRwIBw&amp;url=http://www.utim.hr/2012/03/agencija-za-lijekove-i-medicinske-proizvode-halmed-donirala-5-00000-kn/&amp;psig=AOvVaw3g8SOhvkAUq2Vynd6WdFXR&amp;ust=1509003781754800" TargetMode="External"/><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hyperlink" Target="https://www.google.de/url?sa=i&amp;rct=j&amp;q=&amp;esrc=s&amp;source=images&amp;cd=&amp;cad=rja&amp;uact=8&amp;ved=0ahUKEwjQlOqgvovXAhULalAKHdoNAXoQjRwIBw&amp;url=https://fr.wikipedia.org/wiki/Agence_nationale_de_s%C3%A9curit%C3%A9_du_m%C3%A9dicament_et_des_produits_de_sant%C3%A9&amp;psig=AOvVaw2uzSBOYBW77jiVDCkSjPWC&amp;ust=1509011016845208" TargetMode="External"/><Relationship Id="rId27" Type="http://schemas.openxmlformats.org/officeDocument/2006/relationships/hyperlink" Target="http://www.zva.gov.lv/" TargetMode="External"/><Relationship Id="rId30" Type="http://schemas.openxmlformats.org/officeDocument/2006/relationships/image" Target="../media/image48.png"/><Relationship Id="rId35" Type="http://schemas.openxmlformats.org/officeDocument/2006/relationships/image" Target="../media/image51.png"/><Relationship Id="rId43"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bfarm.de/SharedDocs/Downloads/EN/Drugs/licensing/clinicalTrials/Supplementary%20Recommendations%20to%20EU%20Guidance%20on%20the%20Management%20of%20Clinical%20Trials%20during%20the%20COVID-19.pdf;jsessionid=87770F74C8067A2DE94BC3D4F5FCE241.intranet381?__blob=publicationFile" TargetMode="External"/><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laegemiddelstyrelsen.dk/en/news/2021/guidance-on-the-implementation-of-decentralised-elements-in-clinical-trials-with-medicinal-products-is-now-available/~/media/5A96356760ED408CBFA9F85784543B53.ashx" TargetMode="External"/><Relationship Id="rId2" Type="http://schemas.openxmlformats.org/officeDocument/2006/relationships/image" Target="../media/image6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US" dirty="0"/>
              <a:t>Gabriele Schwarz</a:t>
            </a:r>
          </a:p>
          <a:p>
            <a:r>
              <a:rPr lang="en-US" dirty="0"/>
              <a:t>Head of GCP </a:t>
            </a:r>
            <a:r>
              <a:rPr lang="en-US" dirty="0" smtClean="0"/>
              <a:t>Inspections Unit</a:t>
            </a:r>
            <a:endParaRPr lang="en-US" dirty="0"/>
          </a:p>
          <a:p>
            <a:endParaRPr lang="de-DE" dirty="0"/>
          </a:p>
        </p:txBody>
      </p:sp>
      <p:sp>
        <p:nvSpPr>
          <p:cNvPr id="3" name="Textplatzhalter 2"/>
          <p:cNvSpPr>
            <a:spLocks noGrp="1"/>
          </p:cNvSpPr>
          <p:nvPr>
            <p:ph type="body" sz="quarter" idx="12"/>
          </p:nvPr>
        </p:nvSpPr>
        <p:spPr>
          <a:xfrm>
            <a:off x="991546" y="2492896"/>
            <a:ext cx="8560838" cy="936103"/>
          </a:xfrm>
        </p:spPr>
        <p:txBody>
          <a:bodyPr/>
          <a:lstStyle/>
          <a:p>
            <a:r>
              <a:rPr lang="de-DE" dirty="0"/>
              <a:t>3. D|A|CH – </a:t>
            </a:r>
            <a:r>
              <a:rPr lang="de-DE" dirty="0" smtClean="0"/>
              <a:t>Symposium 30. – 31.05.2022 </a:t>
            </a:r>
          </a:p>
          <a:p>
            <a:pPr>
              <a:lnSpc>
                <a:spcPts val="1200"/>
              </a:lnSpc>
            </a:pPr>
            <a:endParaRPr lang="de-DE" dirty="0" smtClean="0"/>
          </a:p>
          <a:p>
            <a:r>
              <a:rPr lang="de-DE" dirty="0" smtClean="0"/>
              <a:t>Decentralized </a:t>
            </a:r>
            <a:r>
              <a:rPr lang="de-DE" dirty="0"/>
              <a:t>Clinical Trials (DCT)</a:t>
            </a:r>
          </a:p>
          <a:p>
            <a:endParaRPr lang="de-DE" dirty="0"/>
          </a:p>
        </p:txBody>
      </p:sp>
    </p:spTree>
    <p:extLst>
      <p:ext uri="{BB962C8B-B14F-4D97-AF65-F5344CB8AC3E}">
        <p14:creationId xmlns:p14="http://schemas.microsoft.com/office/powerpoint/2010/main" val="3846282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p:cNvSpPr txBox="1">
            <a:spLocks/>
          </p:cNvSpPr>
          <p:nvPr/>
        </p:nvSpPr>
        <p:spPr>
          <a:xfrm>
            <a:off x="479376" y="1844824"/>
            <a:ext cx="5616624"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454545"/>
              </a:buClr>
              <a:buFont typeface="Arial" panose="020B0604020202020204" pitchFamily="34" charset="0"/>
              <a:buChar char="•"/>
              <a:defRPr sz="2400" b="1" kern="1200">
                <a:solidFill>
                  <a:srgbClr val="454545"/>
                </a:solidFill>
                <a:latin typeface="+mn-lt"/>
                <a:ea typeface="+mn-ea"/>
                <a:cs typeface="+mn-cs"/>
              </a:defRPr>
            </a:lvl1pPr>
            <a:lvl2pPr marL="742950" indent="-285750" algn="l" defTabSz="914400" rtl="0" eaLnBrk="1" latinLnBrk="0" hangingPunct="1">
              <a:spcBef>
                <a:spcPct val="20000"/>
              </a:spcBef>
              <a:buClr>
                <a:srgbClr val="454545"/>
              </a:buClr>
              <a:buFont typeface="Arial" panose="020B0604020202020204" pitchFamily="34" charset="0"/>
              <a:buChar char="–"/>
              <a:defRPr sz="2800" kern="1200">
                <a:solidFill>
                  <a:srgbClr val="454545"/>
                </a:solidFill>
                <a:latin typeface="+mn-lt"/>
                <a:ea typeface="+mn-ea"/>
                <a:cs typeface="+mn-cs"/>
              </a:defRPr>
            </a:lvl2pPr>
            <a:lvl3pPr marL="1143000" indent="-228600" algn="l" defTabSz="914400" rtl="0" eaLnBrk="1" latinLnBrk="0" hangingPunct="1">
              <a:spcBef>
                <a:spcPct val="20000"/>
              </a:spcBef>
              <a:buClr>
                <a:srgbClr val="454545"/>
              </a:buClr>
              <a:buFont typeface="Arial" panose="020B0604020202020204" pitchFamily="34" charset="0"/>
              <a:buChar char="•"/>
              <a:defRPr sz="2400" kern="1200">
                <a:solidFill>
                  <a:srgbClr val="454545"/>
                </a:solidFill>
                <a:latin typeface="+mn-lt"/>
                <a:ea typeface="+mn-ea"/>
                <a:cs typeface="+mn-cs"/>
              </a:defRPr>
            </a:lvl3pPr>
            <a:lvl4pPr marL="1600200" indent="-228600" algn="l" defTabSz="914400" rtl="0" eaLnBrk="1" latinLnBrk="0" hangingPunct="1">
              <a:spcBef>
                <a:spcPct val="20000"/>
              </a:spcBef>
              <a:buClr>
                <a:srgbClr val="454545"/>
              </a:buClr>
              <a:buFont typeface="Arial" panose="020B0604020202020204" pitchFamily="34" charset="0"/>
              <a:buChar char="–"/>
              <a:defRPr sz="2000" kern="1200">
                <a:solidFill>
                  <a:srgbClr val="45454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600"/>
              </a:spcBef>
              <a:buNone/>
            </a:pPr>
            <a:endParaRPr lang="en-US" sz="2200" dirty="0">
              <a:solidFill>
                <a:schemeClr val="tx1"/>
              </a:solidFill>
              <a:latin typeface="BundesSerif Office" panose="02050002050300000203" pitchFamily="18" charset="0"/>
            </a:endParaRPr>
          </a:p>
        </p:txBody>
      </p:sp>
      <p:sp>
        <p:nvSpPr>
          <p:cNvPr id="4" name="Titel 3"/>
          <p:cNvSpPr>
            <a:spLocks noGrp="1"/>
          </p:cNvSpPr>
          <p:nvPr>
            <p:ph type="title"/>
          </p:nvPr>
        </p:nvSpPr>
        <p:spPr/>
        <p:txBody>
          <a:bodyPr>
            <a:normAutofit/>
          </a:bodyPr>
          <a:lstStyle/>
          <a:p>
            <a:r>
              <a:rPr lang="de-DE" dirty="0">
                <a:solidFill>
                  <a:srgbClr val="007367"/>
                </a:solidFill>
                <a:cs typeface="+mn-cs"/>
              </a:rPr>
              <a:t>Belgium</a:t>
            </a:r>
            <a:r>
              <a:rPr lang="de-DE" baseline="35000" dirty="0">
                <a:solidFill>
                  <a:srgbClr val="007367"/>
                </a:solidFill>
                <a:cs typeface="+mn-cs"/>
              </a:rPr>
              <a:t>*</a:t>
            </a:r>
            <a:r>
              <a:rPr lang="de-DE" sz="3000" b="1" dirty="0" smtClean="0">
                <a:solidFill>
                  <a:srgbClr val="007367"/>
                </a:solidFill>
              </a:rPr>
              <a:t/>
            </a:r>
            <a:br>
              <a:rPr lang="de-DE" sz="3000" b="1" dirty="0" smtClean="0">
                <a:solidFill>
                  <a:srgbClr val="007367"/>
                </a:solidFill>
              </a:rPr>
            </a:br>
            <a:endParaRPr lang="de-DE" sz="3000" b="1" dirty="0">
              <a:solidFill>
                <a:srgbClr val="007367"/>
              </a:solidFill>
            </a:endParaRPr>
          </a:p>
        </p:txBody>
      </p:sp>
      <p:sp>
        <p:nvSpPr>
          <p:cNvPr id="7" name="Textfeld 6"/>
          <p:cNvSpPr txBox="1"/>
          <p:nvPr/>
        </p:nvSpPr>
        <p:spPr>
          <a:xfrm>
            <a:off x="7750800" y="6258411"/>
            <a:ext cx="4177848" cy="194925"/>
          </a:xfrm>
          <a:prstGeom prst="rect">
            <a:avLst/>
          </a:prstGeom>
          <a:noFill/>
        </p:spPr>
        <p:txBody>
          <a:bodyPr wrap="square" rtlCol="0">
            <a:spAutoFit/>
          </a:bodyPr>
          <a:lstStyle/>
          <a:p>
            <a:r>
              <a:rPr lang="de-DE" sz="1000" baseline="-25000" dirty="0" smtClean="0">
                <a:solidFill>
                  <a:srgbClr val="007367"/>
                </a:solidFill>
                <a:hlinkClick r:id="rId2"/>
              </a:rPr>
              <a:t>*https</a:t>
            </a:r>
            <a:r>
              <a:rPr lang="de-DE" sz="1000" baseline="-25000" dirty="0">
                <a:solidFill>
                  <a:srgbClr val="007367"/>
                </a:solidFill>
                <a:hlinkClick r:id="rId2"/>
              </a:rPr>
              <a:t>://overlegorganen.gezondheid.belgie.be/sites/default/files/content/guidance_on_use_of_e-icf_vf.pdf</a:t>
            </a:r>
            <a:endParaRPr lang="de-DE" sz="1000" baseline="-25000" dirty="0">
              <a:solidFill>
                <a:srgbClr val="007367"/>
              </a:solidFill>
            </a:endParaRPr>
          </a:p>
        </p:txBody>
      </p:sp>
      <p:sp>
        <p:nvSpPr>
          <p:cNvPr id="8" name="Textfeld 7"/>
          <p:cNvSpPr txBox="1"/>
          <p:nvPr/>
        </p:nvSpPr>
        <p:spPr>
          <a:xfrm>
            <a:off x="478800" y="1036800"/>
            <a:ext cx="6402088" cy="4124206"/>
          </a:xfrm>
          <a:prstGeom prst="rect">
            <a:avLst/>
          </a:prstGeom>
          <a:noFill/>
        </p:spPr>
        <p:txBody>
          <a:bodyPr wrap="square" rtlCol="0">
            <a:spAutoFit/>
          </a:bodyPr>
          <a:lstStyle/>
          <a:p>
            <a:pPr marL="285750" indent="-285750">
              <a:spcBef>
                <a:spcPts val="1200"/>
              </a:spcBef>
              <a:buClr>
                <a:srgbClr val="007367"/>
              </a:buClr>
              <a:buFont typeface="Wingdings" panose="05000000000000000000" pitchFamily="2" charset="2"/>
              <a:buChar char="Ø"/>
            </a:pPr>
            <a:r>
              <a:rPr lang="en-US" dirty="0" smtClean="0"/>
              <a:t>This </a:t>
            </a:r>
            <a:r>
              <a:rPr lang="en-US" dirty="0" smtClean="0">
                <a:solidFill>
                  <a:srgbClr val="FF7000"/>
                </a:solidFill>
              </a:rPr>
              <a:t>Guidance from Sep. 2020 </a:t>
            </a:r>
            <a:r>
              <a:rPr lang="en-US" dirty="0" smtClean="0"/>
              <a:t>was developed </a:t>
            </a:r>
            <a:r>
              <a:rPr lang="en-US" dirty="0"/>
              <a:t>by a working group (WG ICF) consisting of representatives of </a:t>
            </a:r>
            <a:r>
              <a:rPr lang="en-US" dirty="0" smtClean="0">
                <a:solidFill>
                  <a:srgbClr val="FF7000"/>
                </a:solidFill>
              </a:rPr>
              <a:t>BAREC </a:t>
            </a:r>
            <a:r>
              <a:rPr lang="en-US" dirty="0">
                <a:solidFill>
                  <a:srgbClr val="FF7000"/>
                </a:solidFill>
              </a:rPr>
              <a:t>(Belgian Association of Research Ethics Committees), pharma.be (the Belgian association of </a:t>
            </a:r>
            <a:r>
              <a:rPr lang="en-US" dirty="0" smtClean="0">
                <a:solidFill>
                  <a:srgbClr val="FF7000"/>
                </a:solidFill>
              </a:rPr>
              <a:t>the </a:t>
            </a:r>
            <a:r>
              <a:rPr lang="en-US" dirty="0">
                <a:solidFill>
                  <a:srgbClr val="FF7000"/>
                </a:solidFill>
              </a:rPr>
              <a:t>innovative (bio)pharmaceutical industry)</a:t>
            </a:r>
            <a:r>
              <a:rPr lang="en-US" dirty="0">
                <a:solidFill>
                  <a:srgbClr val="FF0000"/>
                </a:solidFill>
              </a:rPr>
              <a:t> </a:t>
            </a:r>
            <a:r>
              <a:rPr lang="en-US" dirty="0"/>
              <a:t>and </a:t>
            </a:r>
            <a:r>
              <a:rPr lang="en-US" dirty="0">
                <a:solidFill>
                  <a:srgbClr val="FF7000"/>
                </a:solidFill>
              </a:rPr>
              <a:t>patient organizations</a:t>
            </a:r>
            <a:r>
              <a:rPr lang="en-US" dirty="0"/>
              <a:t>,</a:t>
            </a:r>
            <a:r>
              <a:rPr lang="en-US" dirty="0">
                <a:solidFill>
                  <a:srgbClr val="FF0000"/>
                </a:solidFill>
              </a:rPr>
              <a:t> </a:t>
            </a:r>
            <a:r>
              <a:rPr lang="en-US" dirty="0"/>
              <a:t>and was coordinated by the </a:t>
            </a:r>
            <a:r>
              <a:rPr lang="en-US" dirty="0" smtClean="0"/>
              <a:t>CT-College </a:t>
            </a:r>
            <a:r>
              <a:rPr lang="en-US" dirty="0"/>
              <a:t>at the </a:t>
            </a:r>
            <a:r>
              <a:rPr lang="en-US" dirty="0" smtClean="0">
                <a:solidFill>
                  <a:srgbClr val="FF7000"/>
                </a:solidFill>
              </a:rPr>
              <a:t>Federal Public Service (FPS) Health, Food chain safety and Environment</a:t>
            </a:r>
            <a:r>
              <a:rPr lang="en-US" dirty="0" smtClean="0"/>
              <a:t>.</a:t>
            </a:r>
          </a:p>
          <a:p>
            <a:pPr marL="285750" indent="-285750">
              <a:spcBef>
                <a:spcPts val="1200"/>
              </a:spcBef>
              <a:buClr>
                <a:srgbClr val="007367"/>
              </a:buClr>
              <a:buFont typeface="Wingdings" panose="05000000000000000000" pitchFamily="2" charset="2"/>
              <a:buChar char="Ø"/>
            </a:pPr>
            <a:r>
              <a:rPr lang="en-US" dirty="0" smtClean="0"/>
              <a:t>The following </a:t>
            </a:r>
            <a:r>
              <a:rPr lang="en-US" dirty="0"/>
              <a:t>aspects are addressed </a:t>
            </a:r>
            <a:r>
              <a:rPr lang="en-US" dirty="0" smtClean="0"/>
              <a:t>in </a:t>
            </a:r>
            <a:r>
              <a:rPr lang="en-US" dirty="0"/>
              <a:t>this </a:t>
            </a:r>
            <a:r>
              <a:rPr lang="en-US" dirty="0" smtClean="0"/>
              <a:t>Guidance:</a:t>
            </a:r>
          </a:p>
          <a:p>
            <a:pPr marL="742950" lvl="1" indent="-285750">
              <a:buClr>
                <a:srgbClr val="007367"/>
              </a:buClr>
              <a:buFont typeface="Arial" panose="020B0604020202020204" pitchFamily="34" charset="0"/>
              <a:buChar char="•"/>
            </a:pPr>
            <a:r>
              <a:rPr lang="en-US" dirty="0" smtClean="0"/>
              <a:t>Informing the participant</a:t>
            </a:r>
          </a:p>
          <a:p>
            <a:pPr marL="742950" lvl="1" indent="-285750">
              <a:buClr>
                <a:srgbClr val="007367"/>
              </a:buClr>
              <a:buFont typeface="Arial" panose="020B0604020202020204" pitchFamily="34" charset="0"/>
              <a:buChar char="•"/>
            </a:pPr>
            <a:r>
              <a:rPr lang="en-US" dirty="0" smtClean="0"/>
              <a:t>Signing the consent form</a:t>
            </a:r>
          </a:p>
          <a:p>
            <a:pPr marL="742950" lvl="1" indent="-285750">
              <a:buClr>
                <a:srgbClr val="007367"/>
              </a:buClr>
              <a:buFont typeface="Arial" panose="020B0604020202020204" pitchFamily="34" charset="0"/>
              <a:buChar char="•"/>
            </a:pPr>
            <a:r>
              <a:rPr lang="en-US" dirty="0" smtClean="0"/>
              <a:t>Access to e-ICF after signing</a:t>
            </a:r>
          </a:p>
          <a:p>
            <a:pPr marL="742950" lvl="1" indent="-285750">
              <a:buClr>
                <a:srgbClr val="007367"/>
              </a:buClr>
              <a:buFont typeface="Arial" panose="020B0604020202020204" pitchFamily="34" charset="0"/>
              <a:buChar char="•"/>
            </a:pPr>
            <a:r>
              <a:rPr lang="en-US" dirty="0" smtClean="0"/>
              <a:t>Submission dossier</a:t>
            </a:r>
          </a:p>
          <a:p>
            <a:pPr marL="742950" lvl="1" indent="-285750">
              <a:buClr>
                <a:srgbClr val="007367"/>
              </a:buClr>
              <a:buFont typeface="Arial" panose="020B0604020202020204" pitchFamily="34" charset="0"/>
              <a:buChar char="•"/>
            </a:pPr>
            <a:r>
              <a:rPr lang="en-US" dirty="0" smtClean="0"/>
              <a:t>GDPR</a:t>
            </a:r>
            <a:endParaRPr lang="en-US" dirty="0"/>
          </a:p>
          <a:p>
            <a:pPr marL="285750" indent="-285750">
              <a:buClr>
                <a:srgbClr val="007367"/>
              </a:buClr>
              <a:buFont typeface="Wingdings" panose="05000000000000000000" pitchFamily="2" charset="2"/>
              <a:buChar char="Ø"/>
            </a:pPr>
            <a:endParaRPr lang="en-US" dirty="0"/>
          </a:p>
        </p:txBody>
      </p:sp>
      <p:pic>
        <p:nvPicPr>
          <p:cNvPr id="2" name="Grafik 1"/>
          <p:cNvPicPr>
            <a:picLocks noChangeAspect="1"/>
          </p:cNvPicPr>
          <p:nvPr/>
        </p:nvPicPr>
        <p:blipFill>
          <a:blip r:embed="rId3"/>
          <a:stretch>
            <a:fillRect/>
          </a:stretch>
        </p:blipFill>
        <p:spPr>
          <a:xfrm>
            <a:off x="7822800" y="763200"/>
            <a:ext cx="3888000" cy="5478214"/>
          </a:xfrm>
          <a:prstGeom prst="rect">
            <a:avLst/>
          </a:prstGeom>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2520209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300" dirty="0">
                <a:solidFill>
                  <a:srgbClr val="007367"/>
                </a:solidFill>
                <a:cs typeface="+mn-cs"/>
              </a:rPr>
              <a:t>International</a:t>
            </a:r>
            <a:r>
              <a:rPr lang="de-DE" sz="3300" b="1" baseline="35000" dirty="0">
                <a:solidFill>
                  <a:srgbClr val="007367"/>
                </a:solidFill>
                <a:ea typeface="Cambria" panose="02040503050406030204" pitchFamily="18" charset="0"/>
              </a:rPr>
              <a:t>*</a:t>
            </a:r>
            <a:r>
              <a:rPr lang="de-DE" sz="3300" b="1" dirty="0">
                <a:solidFill>
                  <a:srgbClr val="007367"/>
                </a:solidFill>
                <a:ea typeface="Cambria" panose="02040503050406030204" pitchFamily="18" charset="0"/>
              </a:rPr>
              <a:t/>
            </a:r>
            <a:br>
              <a:rPr lang="de-DE" sz="3300" b="1" dirty="0">
                <a:solidFill>
                  <a:srgbClr val="007367"/>
                </a:solidFill>
                <a:ea typeface="Cambria" panose="02040503050406030204" pitchFamily="18" charset="0"/>
              </a:rPr>
            </a:br>
            <a:r>
              <a:rPr lang="en-US" sz="3300" dirty="0">
                <a:solidFill>
                  <a:srgbClr val="FF7000"/>
                </a:solidFill>
                <a:ea typeface="Cambria" panose="02040503050406030204" pitchFamily="18" charset="0"/>
              </a:rPr>
              <a:t>ICH E6(R3) Guideline “Good Clinical Practice” (GCP)</a:t>
            </a:r>
            <a:r>
              <a:rPr lang="en-US" sz="3000" dirty="0">
                <a:latin typeface="Cambria" panose="02040503050406030204" pitchFamily="18" charset="0"/>
                <a:ea typeface="Cambria" panose="02040503050406030204" pitchFamily="18" charset="0"/>
              </a:rPr>
              <a:t/>
            </a:r>
            <a:br>
              <a:rPr lang="en-US" sz="3000" dirty="0">
                <a:latin typeface="Cambria" panose="02040503050406030204" pitchFamily="18" charset="0"/>
                <a:ea typeface="Cambria" panose="02040503050406030204" pitchFamily="18" charset="0"/>
              </a:rPr>
            </a:br>
            <a:endParaRPr lang="de-DE" sz="3000" dirty="0">
              <a:latin typeface="Cambria" panose="02040503050406030204" pitchFamily="18" charset="0"/>
              <a:ea typeface="Cambria" panose="02040503050406030204" pitchFamily="18" charset="0"/>
            </a:endParaRPr>
          </a:p>
        </p:txBody>
      </p:sp>
      <p:sp>
        <p:nvSpPr>
          <p:cNvPr id="3" name="Textfeld 2"/>
          <p:cNvSpPr txBox="1"/>
          <p:nvPr/>
        </p:nvSpPr>
        <p:spPr>
          <a:xfrm>
            <a:off x="7464152" y="6311324"/>
            <a:ext cx="4033840" cy="194925"/>
          </a:xfrm>
          <a:prstGeom prst="rect">
            <a:avLst/>
          </a:prstGeom>
          <a:noFill/>
        </p:spPr>
        <p:txBody>
          <a:bodyPr wrap="square" rtlCol="0">
            <a:spAutoFit/>
          </a:bodyPr>
          <a:lstStyle/>
          <a:p>
            <a:r>
              <a:rPr lang="de-DE" sz="1000" baseline="-25000" dirty="0">
                <a:solidFill>
                  <a:srgbClr val="007367"/>
                </a:solidFill>
              </a:rPr>
              <a:t>https://database.ich.org/sites/default/files/E6-R3_FinalConceptPaper_2019_1117.pdf</a:t>
            </a:r>
          </a:p>
        </p:txBody>
      </p:sp>
      <p:grpSp>
        <p:nvGrpSpPr>
          <p:cNvPr id="6" name="Gruppieren 5"/>
          <p:cNvGrpSpPr/>
          <p:nvPr/>
        </p:nvGrpSpPr>
        <p:grpSpPr>
          <a:xfrm>
            <a:off x="1487488" y="1556792"/>
            <a:ext cx="9361040" cy="4752528"/>
            <a:chOff x="608232" y="1738045"/>
            <a:chExt cx="7347720" cy="3828010"/>
          </a:xfrm>
        </p:grpSpPr>
        <p:sp>
          <p:nvSpPr>
            <p:cNvPr id="8" name="Oval 4">
              <a:extLst>
                <a:ext uri="{FF2B5EF4-FFF2-40B4-BE49-F238E27FC236}">
                  <a16:creationId xmlns:a16="http://schemas.microsoft.com/office/drawing/2014/main" id="{E6E390D8-00CC-4905-8C7B-2483C78FD3AE}"/>
                </a:ext>
              </a:extLst>
            </p:cNvPr>
            <p:cNvSpPr/>
            <p:nvPr/>
          </p:nvSpPr>
          <p:spPr>
            <a:xfrm>
              <a:off x="2699638" y="2527545"/>
              <a:ext cx="2861750" cy="2904628"/>
            </a:xfrm>
            <a:prstGeom prst="ellipse">
              <a:avLst/>
            </a:prstGeom>
            <a:solidFill>
              <a:srgbClr val="FFFF00"/>
            </a:solidFill>
            <a:ln w="25400" cap="flat" cmpd="sng" algn="ctr">
              <a:solidFill>
                <a:srgbClr val="336699">
                  <a:shade val="50000"/>
                </a:srgbClr>
              </a:solidFill>
              <a:prstDash val="solid"/>
            </a:ln>
            <a:effectLst/>
          </p:spPr>
          <p:txBody>
            <a:bodyPr rtlCol="0" anchor="ctr"/>
            <a:lstStyle/>
            <a:p>
              <a:pPr algn="ctr" defTabSz="289322">
                <a:defRPr/>
              </a:pPr>
              <a:endParaRPr lang="en-US" sz="569" kern="0" dirty="0">
                <a:solidFill>
                  <a:prstClr val="black"/>
                </a:solidFill>
                <a:latin typeface="Arial"/>
                <a:cs typeface="Lucida Sans Unicode"/>
              </a:endParaRPr>
            </a:p>
          </p:txBody>
        </p:sp>
        <p:sp>
          <p:nvSpPr>
            <p:cNvPr id="9" name="Oval 5">
              <a:extLst>
                <a:ext uri="{FF2B5EF4-FFF2-40B4-BE49-F238E27FC236}">
                  <a16:creationId xmlns:a16="http://schemas.microsoft.com/office/drawing/2014/main" id="{6D593A4D-DA68-485D-8551-BD031AAA9740}"/>
                </a:ext>
              </a:extLst>
            </p:cNvPr>
            <p:cNvSpPr/>
            <p:nvPr/>
          </p:nvSpPr>
          <p:spPr>
            <a:xfrm>
              <a:off x="4009061" y="3015295"/>
              <a:ext cx="1944064" cy="1895240"/>
            </a:xfrm>
            <a:prstGeom prst="ellipse">
              <a:avLst/>
            </a:prstGeom>
            <a:gradFill>
              <a:gsLst>
                <a:gs pos="0">
                  <a:srgbClr val="663399">
                    <a:lumMod val="5000"/>
                    <a:lumOff val="95000"/>
                    <a:alpha val="37000"/>
                  </a:srgbClr>
                </a:gs>
                <a:gs pos="74000">
                  <a:srgbClr val="663399">
                    <a:lumMod val="45000"/>
                    <a:lumOff val="55000"/>
                  </a:srgbClr>
                </a:gs>
                <a:gs pos="83000">
                  <a:srgbClr val="663399">
                    <a:lumMod val="45000"/>
                    <a:lumOff val="55000"/>
                  </a:srgbClr>
                </a:gs>
                <a:gs pos="100000">
                  <a:srgbClr val="663399">
                    <a:lumMod val="30000"/>
                    <a:lumOff val="70000"/>
                  </a:srgbClr>
                </a:gs>
              </a:gsLst>
              <a:lin ang="5400000" scaled="1"/>
            </a:gradFill>
            <a:ln w="25400" cap="flat" cmpd="sng" algn="ctr">
              <a:solidFill>
                <a:srgbClr val="663399">
                  <a:shade val="50000"/>
                </a:srgbClr>
              </a:solidFill>
              <a:prstDash val="solid"/>
            </a:ln>
            <a:effectLst/>
          </p:spPr>
          <p:txBody>
            <a:bodyPr rtlCol="0" anchor="ctr"/>
            <a:lstStyle/>
            <a:p>
              <a:pPr algn="ctr" defTabSz="289322">
                <a:defRPr/>
              </a:pPr>
              <a:endParaRPr lang="en-US" sz="591" b="1" kern="0" dirty="0">
                <a:solidFill>
                  <a:prstClr val="black"/>
                </a:solidFill>
                <a:latin typeface="Arial"/>
                <a:cs typeface="Lucida Sans Unicode"/>
              </a:endParaRPr>
            </a:p>
          </p:txBody>
        </p:sp>
        <p:sp>
          <p:nvSpPr>
            <p:cNvPr id="10" name="TextBox 6">
              <a:extLst>
                <a:ext uri="{FF2B5EF4-FFF2-40B4-BE49-F238E27FC236}">
                  <a16:creationId xmlns:a16="http://schemas.microsoft.com/office/drawing/2014/main" id="{0E5BCFD5-FC5A-44AC-BB92-60A84A89BB2D}"/>
                </a:ext>
              </a:extLst>
            </p:cNvPr>
            <p:cNvSpPr txBox="1"/>
            <p:nvPr/>
          </p:nvSpPr>
          <p:spPr>
            <a:xfrm>
              <a:off x="2810839" y="3717583"/>
              <a:ext cx="1139960" cy="594970"/>
            </a:xfrm>
            <a:prstGeom prst="rect">
              <a:avLst/>
            </a:prstGeom>
            <a:noFill/>
          </p:spPr>
          <p:txBody>
            <a:bodyPr wrap="square" rtlCol="0">
              <a:spAutoFit/>
            </a:bodyPr>
            <a:lstStyle/>
            <a:p>
              <a:pPr algn="ctr" defTabSz="289322">
                <a:defRPr/>
              </a:pPr>
              <a:r>
                <a:rPr lang="en-US" sz="1400" b="1" dirty="0">
                  <a:solidFill>
                    <a:prstClr val="black"/>
                  </a:solidFill>
                  <a:cs typeface="Calibri" panose="020F0502020204030204" pitchFamily="34" charset="0"/>
                </a:rPr>
                <a:t>GCP for Interventional clinical trials </a:t>
              </a:r>
            </a:p>
          </p:txBody>
        </p:sp>
        <p:sp>
          <p:nvSpPr>
            <p:cNvPr id="11" name="TextBox 7">
              <a:extLst>
                <a:ext uri="{FF2B5EF4-FFF2-40B4-BE49-F238E27FC236}">
                  <a16:creationId xmlns:a16="http://schemas.microsoft.com/office/drawing/2014/main" id="{98C55899-BD92-487B-8C2E-0F0D3C993154}"/>
                </a:ext>
              </a:extLst>
            </p:cNvPr>
            <p:cNvSpPr txBox="1"/>
            <p:nvPr/>
          </p:nvSpPr>
          <p:spPr>
            <a:xfrm rot="16200000">
              <a:off x="5313784" y="3944129"/>
              <a:ext cx="718148" cy="279114"/>
            </a:xfrm>
            <a:prstGeom prst="rect">
              <a:avLst/>
            </a:prstGeom>
            <a:noFill/>
          </p:spPr>
          <p:txBody>
            <a:bodyPr wrap="none" rtlCol="0">
              <a:spAutoFit/>
            </a:bodyPr>
            <a:lstStyle/>
            <a:p>
              <a:pPr defTabSz="289322">
                <a:defRPr/>
              </a:pPr>
              <a:r>
                <a:rPr lang="en-US" sz="1600" b="1" dirty="0">
                  <a:solidFill>
                    <a:srgbClr val="FF7000"/>
                  </a:solidFill>
                  <a:latin typeface="Calibri"/>
                  <a:cs typeface="Lucida Sans Unicode" charset="0"/>
                </a:rPr>
                <a:t>Annex-2</a:t>
              </a:r>
            </a:p>
          </p:txBody>
        </p:sp>
        <p:sp>
          <p:nvSpPr>
            <p:cNvPr id="12" name="TextBox 8">
              <a:extLst>
                <a:ext uri="{FF2B5EF4-FFF2-40B4-BE49-F238E27FC236}">
                  <a16:creationId xmlns:a16="http://schemas.microsoft.com/office/drawing/2014/main" id="{30558213-AC6B-467C-BE0D-110811B7D40A}"/>
                </a:ext>
              </a:extLst>
            </p:cNvPr>
            <p:cNvSpPr txBox="1"/>
            <p:nvPr/>
          </p:nvSpPr>
          <p:spPr>
            <a:xfrm>
              <a:off x="3476054" y="2778744"/>
              <a:ext cx="915261" cy="334670"/>
            </a:xfrm>
            <a:prstGeom prst="rect">
              <a:avLst/>
            </a:prstGeom>
            <a:noFill/>
          </p:spPr>
          <p:txBody>
            <a:bodyPr wrap="none" rtlCol="0">
              <a:spAutoFit/>
            </a:bodyPr>
            <a:lstStyle/>
            <a:p>
              <a:pPr defTabSz="289322">
                <a:defRPr/>
              </a:pPr>
              <a:r>
                <a:rPr lang="en-US" sz="2100" b="1" dirty="0">
                  <a:solidFill>
                    <a:srgbClr val="FF7000"/>
                  </a:solidFill>
                  <a:latin typeface="Calibri"/>
                  <a:cs typeface="Lucida Sans Unicode" charset="0"/>
                </a:rPr>
                <a:t>Annex-1</a:t>
              </a:r>
            </a:p>
          </p:txBody>
        </p:sp>
        <p:sp>
          <p:nvSpPr>
            <p:cNvPr id="13" name="TextBox 9">
              <a:extLst>
                <a:ext uri="{FF2B5EF4-FFF2-40B4-BE49-F238E27FC236}">
                  <a16:creationId xmlns:a16="http://schemas.microsoft.com/office/drawing/2014/main" id="{C26E498E-B5F2-4E8B-B6D9-0980F39463E5}"/>
                </a:ext>
              </a:extLst>
            </p:cNvPr>
            <p:cNvSpPr txBox="1"/>
            <p:nvPr/>
          </p:nvSpPr>
          <p:spPr>
            <a:xfrm>
              <a:off x="4181254" y="3488807"/>
              <a:ext cx="1294838" cy="917245"/>
            </a:xfrm>
            <a:prstGeom prst="rect">
              <a:avLst/>
            </a:prstGeom>
            <a:noFill/>
          </p:spPr>
          <p:txBody>
            <a:bodyPr wrap="square" rtlCol="0">
              <a:spAutoFit/>
            </a:bodyPr>
            <a:lstStyle/>
            <a:p>
              <a:pPr algn="ctr" defTabSz="514350">
                <a:defRPr/>
              </a:pPr>
              <a:r>
                <a:rPr lang="en-US" sz="1400" b="1" dirty="0">
                  <a:solidFill>
                    <a:prstClr val="black"/>
                  </a:solidFill>
                  <a:cs typeface="Lucida Sans Unicode"/>
                </a:rPr>
                <a:t> Considerations for non-traditional interventional clinical trials </a:t>
              </a:r>
            </a:p>
            <a:p>
              <a:pPr algn="ctr" defTabSz="514350">
                <a:defRPr/>
              </a:pPr>
              <a:endParaRPr lang="en-US" sz="1200" dirty="0">
                <a:solidFill>
                  <a:srgbClr val="000000"/>
                </a:solidFill>
                <a:latin typeface="Arial"/>
                <a:cs typeface="Lucida Sans Unicode"/>
              </a:endParaRPr>
            </a:p>
          </p:txBody>
        </p:sp>
        <p:sp>
          <p:nvSpPr>
            <p:cNvPr id="14" name="TextBox 10">
              <a:extLst>
                <a:ext uri="{FF2B5EF4-FFF2-40B4-BE49-F238E27FC236}">
                  <a16:creationId xmlns:a16="http://schemas.microsoft.com/office/drawing/2014/main" id="{63AFCCC1-2A0D-4291-8A60-3AB07358A00F}"/>
                </a:ext>
              </a:extLst>
            </p:cNvPr>
            <p:cNvSpPr txBox="1"/>
            <p:nvPr/>
          </p:nvSpPr>
          <p:spPr>
            <a:xfrm>
              <a:off x="2991192" y="1898366"/>
              <a:ext cx="3609890" cy="272694"/>
            </a:xfrm>
            <a:prstGeom prst="rect">
              <a:avLst/>
            </a:prstGeom>
            <a:noFill/>
          </p:spPr>
          <p:txBody>
            <a:bodyPr wrap="square" rtlCol="0">
              <a:spAutoFit/>
            </a:bodyPr>
            <a:lstStyle/>
            <a:p>
              <a:pPr algn="ctr" defTabSz="514350">
                <a:defRPr/>
              </a:pPr>
              <a:r>
                <a:rPr lang="en-US" sz="1600" b="1" dirty="0">
                  <a:solidFill>
                    <a:srgbClr val="007367"/>
                  </a:solidFill>
                  <a:cs typeface="Lucida Sans Unicode"/>
                </a:rPr>
                <a:t>Overarching principles that apply across the board </a:t>
              </a:r>
            </a:p>
          </p:txBody>
        </p:sp>
        <p:sp>
          <p:nvSpPr>
            <p:cNvPr id="15" name="Rectangle 11">
              <a:extLst>
                <a:ext uri="{FF2B5EF4-FFF2-40B4-BE49-F238E27FC236}">
                  <a16:creationId xmlns:a16="http://schemas.microsoft.com/office/drawing/2014/main" id="{A105CC37-7706-4A5C-8FE3-C48CD6693DA5}"/>
                </a:ext>
              </a:extLst>
            </p:cNvPr>
            <p:cNvSpPr/>
            <p:nvPr/>
          </p:nvSpPr>
          <p:spPr>
            <a:xfrm>
              <a:off x="2401048" y="1741799"/>
              <a:ext cx="5390402" cy="3824256"/>
            </a:xfrm>
            <a:prstGeom prst="rect">
              <a:avLst/>
            </a:prstGeom>
            <a:noFill/>
            <a:ln w="28575" cap="flat" cmpd="sng" algn="ctr">
              <a:solidFill>
                <a:srgbClr val="FF7000"/>
              </a:solidFill>
              <a:prstDash val="solid"/>
            </a:ln>
            <a:effectLst/>
          </p:spPr>
          <p:txBody>
            <a:bodyPr rtlCol="0" anchor="ctr"/>
            <a:lstStyle/>
            <a:p>
              <a:pPr algn="ctr" defTabSz="514350">
                <a:defRPr/>
              </a:pPr>
              <a:endParaRPr lang="en-US" sz="1013" kern="0" dirty="0">
                <a:solidFill>
                  <a:srgbClr val="FFFFFF"/>
                </a:solidFill>
                <a:latin typeface="Arial"/>
                <a:cs typeface="Lucida Sans Unicode"/>
              </a:endParaRPr>
            </a:p>
          </p:txBody>
        </p:sp>
        <p:sp>
          <p:nvSpPr>
            <p:cNvPr id="16" name="Callout: Double Bent Line with Border and Accent Bar 12">
              <a:extLst>
                <a:ext uri="{FF2B5EF4-FFF2-40B4-BE49-F238E27FC236}">
                  <a16:creationId xmlns:a16="http://schemas.microsoft.com/office/drawing/2014/main" id="{B6893D72-209B-4892-8552-A74DC9117106}"/>
                </a:ext>
              </a:extLst>
            </p:cNvPr>
            <p:cNvSpPr/>
            <p:nvPr/>
          </p:nvSpPr>
          <p:spPr>
            <a:xfrm flipH="1">
              <a:off x="890798" y="4318192"/>
              <a:ext cx="1673207" cy="1134455"/>
            </a:xfrm>
            <a:prstGeom prst="accentBorderCallout3">
              <a:avLst>
                <a:gd name="adj1" fmla="val 39455"/>
                <a:gd name="adj2" fmla="val -10099"/>
                <a:gd name="adj3" fmla="val 18750"/>
                <a:gd name="adj4" fmla="val -16667"/>
                <a:gd name="adj5" fmla="val -24820"/>
                <a:gd name="adj6" fmla="val -17426"/>
                <a:gd name="adj7" fmla="val -25181"/>
                <a:gd name="adj8" fmla="val -17374"/>
              </a:avLst>
            </a:prstGeom>
            <a:solidFill>
              <a:srgbClr val="007367"/>
            </a:solidFill>
            <a:ln w="25400" cap="flat" cmpd="sng" algn="ctr">
              <a:solidFill>
                <a:srgbClr val="663399">
                  <a:shade val="50000"/>
                </a:srgbClr>
              </a:solidFill>
              <a:prstDash val="solid"/>
            </a:ln>
            <a:effectLst/>
          </p:spPr>
          <p:txBody>
            <a:bodyPr rtlCol="0" anchor="ctr"/>
            <a:lstStyle/>
            <a:p>
              <a:pPr algn="ctr" defTabSz="289322">
                <a:defRPr/>
              </a:pPr>
              <a:r>
                <a:rPr lang="en-US" sz="1400" kern="0" dirty="0">
                  <a:solidFill>
                    <a:prstClr val="white"/>
                  </a:solidFill>
                  <a:cs typeface="Lucida Sans Unicode"/>
                </a:rPr>
                <a:t>Annex-1 </a:t>
              </a:r>
            </a:p>
            <a:p>
              <a:pPr algn="ctr" defTabSz="289322">
                <a:defRPr/>
              </a:pPr>
              <a:r>
                <a:rPr lang="en-US" sz="1400" b="1" kern="0" dirty="0">
                  <a:solidFill>
                    <a:srgbClr val="FFFF00"/>
                  </a:solidFill>
                  <a:cs typeface="Lucida Sans Unicode"/>
                </a:rPr>
                <a:t>Reflects the concepts in E6(R2) (with updates and refinements as needed)</a:t>
              </a:r>
            </a:p>
            <a:p>
              <a:pPr algn="ctr" defTabSz="289322">
                <a:defRPr/>
              </a:pPr>
              <a:endParaRPr lang="en-US" sz="900" kern="0" dirty="0">
                <a:solidFill>
                  <a:prstClr val="white"/>
                </a:solidFill>
                <a:latin typeface="Arial"/>
                <a:cs typeface="Lucida Sans Unicode"/>
              </a:endParaRPr>
            </a:p>
          </p:txBody>
        </p:sp>
        <p:sp>
          <p:nvSpPr>
            <p:cNvPr id="17" name="Right Brace 13">
              <a:extLst>
                <a:ext uri="{FF2B5EF4-FFF2-40B4-BE49-F238E27FC236}">
                  <a16:creationId xmlns:a16="http://schemas.microsoft.com/office/drawing/2014/main" id="{67BFD484-996A-4FE1-8C03-4ACA3A0897A8}"/>
                </a:ext>
              </a:extLst>
            </p:cNvPr>
            <p:cNvSpPr/>
            <p:nvPr/>
          </p:nvSpPr>
          <p:spPr>
            <a:xfrm rot="1494764">
              <a:off x="5984997" y="4052707"/>
              <a:ext cx="185311" cy="474182"/>
            </a:xfrm>
            <a:prstGeom prst="rightBrace">
              <a:avLst>
                <a:gd name="adj1" fmla="val 8333"/>
                <a:gd name="adj2" fmla="val 52415"/>
              </a:avLst>
            </a:prstGeom>
            <a:noFill/>
            <a:ln w="38100" cap="flat" cmpd="sng" algn="ctr">
              <a:solidFill>
                <a:srgbClr val="663399"/>
              </a:solidFill>
              <a:prstDash val="solid"/>
            </a:ln>
            <a:effectLst>
              <a:outerShdw blurRad="40000" dist="23000" dir="5400000" rotWithShape="0">
                <a:srgbClr val="000000">
                  <a:alpha val="35000"/>
                </a:srgbClr>
              </a:outerShdw>
            </a:effectLst>
          </p:spPr>
          <p:txBody>
            <a:bodyPr rtlCol="0" anchor="ctr"/>
            <a:lstStyle/>
            <a:p>
              <a:pPr algn="ctr" defTabSz="289322">
                <a:defRPr/>
              </a:pPr>
              <a:endParaRPr lang="en-US" sz="569" kern="0" dirty="0">
                <a:solidFill>
                  <a:prstClr val="black"/>
                </a:solidFill>
                <a:latin typeface="Arial"/>
                <a:cs typeface="Lucida Sans Unicode"/>
              </a:endParaRPr>
            </a:p>
          </p:txBody>
        </p:sp>
        <p:sp>
          <p:nvSpPr>
            <p:cNvPr id="18" name="TextBox 14">
              <a:extLst>
                <a:ext uri="{FF2B5EF4-FFF2-40B4-BE49-F238E27FC236}">
                  <a16:creationId xmlns:a16="http://schemas.microsoft.com/office/drawing/2014/main" id="{8DEF0ED7-187C-4AD1-8B02-9CCD84A5B525}"/>
                </a:ext>
              </a:extLst>
            </p:cNvPr>
            <p:cNvSpPr txBox="1"/>
            <p:nvPr/>
          </p:nvSpPr>
          <p:spPr>
            <a:xfrm>
              <a:off x="6283709" y="3652050"/>
              <a:ext cx="1672243" cy="1133777"/>
            </a:xfrm>
            <a:prstGeom prst="rect">
              <a:avLst/>
            </a:prstGeom>
            <a:solidFill>
              <a:srgbClr val="007367"/>
            </a:solidFill>
            <a:ln w="19050">
              <a:solidFill>
                <a:schemeClr val="tx1"/>
              </a:solidFill>
            </a:ln>
          </p:spPr>
          <p:txBody>
            <a:bodyPr wrap="square" rtlCol="0">
              <a:spAutoFit/>
            </a:bodyPr>
            <a:lstStyle/>
            <a:p>
              <a:pPr algn="ctr" defTabSz="289322">
                <a:defRPr/>
              </a:pPr>
              <a:r>
                <a:rPr lang="en-US" sz="1400" kern="0" dirty="0" smtClean="0">
                  <a:solidFill>
                    <a:schemeClr val="bg1"/>
                  </a:solidFill>
                  <a:cs typeface="Lucida Sans Unicode"/>
                </a:rPr>
                <a:t>Annex-2</a:t>
              </a:r>
              <a:endParaRPr lang="en-US" sz="1400" kern="0" dirty="0">
                <a:solidFill>
                  <a:schemeClr val="bg1"/>
                </a:solidFill>
                <a:cs typeface="Lucida Sans Unicode"/>
              </a:endParaRPr>
            </a:p>
            <a:p>
              <a:pPr algn="ctr" defTabSz="289322">
                <a:defRPr/>
              </a:pPr>
              <a:r>
                <a:rPr lang="en-US" sz="1400" b="1" kern="0" dirty="0">
                  <a:solidFill>
                    <a:srgbClr val="FFFF00"/>
                  </a:solidFill>
                  <a:cs typeface="Lucida Sans Unicode"/>
                </a:rPr>
                <a:t>Additional considerations for non-traditional interventional clinical trials </a:t>
              </a:r>
              <a:r>
                <a:rPr lang="en-US" sz="1400" b="1" u="sng" kern="0" dirty="0">
                  <a:solidFill>
                    <a:srgbClr val="FFFF00"/>
                  </a:solidFill>
                  <a:cs typeface="Lucida Sans Unicode"/>
                </a:rPr>
                <a:t>not</a:t>
              </a:r>
              <a:r>
                <a:rPr lang="en-US" sz="1400" b="1" kern="0" dirty="0">
                  <a:solidFill>
                    <a:srgbClr val="FFFF00"/>
                  </a:solidFill>
                  <a:cs typeface="Lucida Sans Unicode"/>
                </a:rPr>
                <a:t> addressed in Annex-1</a:t>
              </a:r>
              <a:endParaRPr lang="en-US" sz="1400" strike="sngStrike" kern="0" dirty="0">
                <a:solidFill>
                  <a:srgbClr val="FFFF00"/>
                </a:solidFill>
                <a:cs typeface="Lucida Sans Unicode" charset="0"/>
              </a:endParaRPr>
            </a:p>
          </p:txBody>
        </p:sp>
        <p:sp>
          <p:nvSpPr>
            <p:cNvPr id="19" name="TextBox 17">
              <a:extLst>
                <a:ext uri="{FF2B5EF4-FFF2-40B4-BE49-F238E27FC236}">
                  <a16:creationId xmlns:a16="http://schemas.microsoft.com/office/drawing/2014/main" id="{CE989032-D7C1-4A97-99EF-4B298A5234A1}"/>
                </a:ext>
              </a:extLst>
            </p:cNvPr>
            <p:cNvSpPr txBox="1"/>
            <p:nvPr/>
          </p:nvSpPr>
          <p:spPr>
            <a:xfrm>
              <a:off x="608232" y="2074301"/>
              <a:ext cx="1381777" cy="421437"/>
            </a:xfrm>
            <a:prstGeom prst="rect">
              <a:avLst/>
            </a:prstGeom>
            <a:solidFill>
              <a:srgbClr val="007367"/>
            </a:solidFill>
            <a:ln w="19050">
              <a:solidFill>
                <a:schemeClr val="tx1"/>
              </a:solidFill>
            </a:ln>
          </p:spPr>
          <p:txBody>
            <a:bodyPr wrap="square" rtlCol="0">
              <a:spAutoFit/>
            </a:bodyPr>
            <a:lstStyle/>
            <a:p>
              <a:pPr algn="ctr" defTabSz="289322">
                <a:defRPr/>
              </a:pPr>
              <a:r>
                <a:rPr lang="en-US" sz="1400" b="1" kern="0" dirty="0">
                  <a:solidFill>
                    <a:schemeClr val="bg1"/>
                  </a:solidFill>
                  <a:cs typeface="Lucida Sans Unicode"/>
                </a:rPr>
                <a:t>Published in April 2021</a:t>
              </a:r>
              <a:endParaRPr lang="en-US" sz="1100" b="1" strike="sngStrike" kern="0" dirty="0">
                <a:solidFill>
                  <a:srgbClr val="FFFF00"/>
                </a:solidFill>
                <a:cs typeface="Lucida Sans Unicode" charset="0"/>
              </a:endParaRPr>
            </a:p>
          </p:txBody>
        </p:sp>
        <p:cxnSp>
          <p:nvCxnSpPr>
            <p:cNvPr id="20" name="Straight Connector 2">
              <a:extLst>
                <a:ext uri="{FF2B5EF4-FFF2-40B4-BE49-F238E27FC236}">
                  <a16:creationId xmlns:a16="http://schemas.microsoft.com/office/drawing/2014/main" id="{26D946FC-FB53-403B-BA1D-58E511F2E9AA}"/>
                </a:ext>
              </a:extLst>
            </p:cNvPr>
            <p:cNvCxnSpPr>
              <a:cxnSpLocks/>
            </p:cNvCxnSpPr>
            <p:nvPr/>
          </p:nvCxnSpPr>
          <p:spPr>
            <a:xfrm flipV="1">
              <a:off x="1937096" y="1738045"/>
              <a:ext cx="463953" cy="33625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296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FA51372-E51D-E140-9D51-0BABD5AA6FB3}"/>
              </a:ext>
            </a:extLst>
          </p:cNvPr>
          <p:cNvSpPr>
            <a:spLocks noGrp="1"/>
          </p:cNvSpPr>
          <p:nvPr>
            <p:ph type="title"/>
          </p:nvPr>
        </p:nvSpPr>
        <p:spPr>
          <a:xfrm>
            <a:off x="990000" y="1656000"/>
            <a:ext cx="7338248" cy="836896"/>
          </a:xfrm>
        </p:spPr>
        <p:txBody>
          <a:bodyPr>
            <a:noAutofit/>
          </a:bodyPr>
          <a:lstStyle/>
          <a:p>
            <a:pPr marL="457200" indent="-439738">
              <a:tabLst>
                <a:tab pos="431800" algn="l"/>
              </a:tabLst>
            </a:pPr>
            <a:r>
              <a:rPr lang="de-DE" dirty="0">
                <a:latin typeface="Cambria" panose="02040503050406030204" pitchFamily="18" charset="0"/>
                <a:ea typeface="Cambria" panose="02040503050406030204" pitchFamily="18" charset="0"/>
              </a:rPr>
              <a:t>2</a:t>
            </a:r>
            <a:r>
              <a:rPr lang="de-DE"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Regulation and Standards for DCT; </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what needs to be considered?</a:t>
            </a:r>
            <a:endParaRP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525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800" y="403200"/>
            <a:ext cx="11221200" cy="1188000"/>
          </a:xfrm>
        </p:spPr>
        <p:txBody>
          <a:bodyPr>
            <a:noAutofit/>
          </a:bodyPr>
          <a:lstStyle/>
          <a:p>
            <a:r>
              <a:rPr lang="de-DE" dirty="0" smtClean="0">
                <a:solidFill>
                  <a:srgbClr val="007367"/>
                </a:solidFill>
              </a:rPr>
              <a:t>DCT Toolbox (examples)</a:t>
            </a:r>
            <a:endParaRPr lang="de-DE" dirty="0"/>
          </a:p>
        </p:txBody>
      </p:sp>
      <p:sp>
        <p:nvSpPr>
          <p:cNvPr id="6" name="Textplatzhalter 2"/>
          <p:cNvSpPr txBox="1">
            <a:spLocks/>
          </p:cNvSpPr>
          <p:nvPr/>
        </p:nvSpPr>
        <p:spPr>
          <a:xfrm>
            <a:off x="2707907" y="2526615"/>
            <a:ext cx="8172000" cy="4089400"/>
          </a:xfrm>
          <a:prstGeom prst="rect">
            <a:avLst/>
          </a:prstGeom>
        </p:spPr>
        <p:txBody>
          <a:bodyPr vert="horz" lIns="0" tIns="0" rIns="0" bIns="0" rtlCol="0">
            <a:normAutofit/>
          </a:bodyPr>
          <a:lstStyle>
            <a:lvl1pPr marL="0" indent="0" algn="l" defTabSz="914400" rtl="0" eaLnBrk="1" latinLnBrk="0" hangingPunct="1">
              <a:lnSpc>
                <a:spcPts val="2400"/>
              </a:lnSpc>
              <a:spcBef>
                <a:spcPts val="0"/>
              </a:spcBef>
              <a:buFont typeface="Arial" pitchFamily="34" charset="0"/>
              <a:buNone/>
              <a:defRPr sz="2000" kern="1200" baseline="0">
                <a:solidFill>
                  <a:schemeClr val="tx1"/>
                </a:solidFill>
                <a:latin typeface="BundesSans Office" charset="0"/>
                <a:ea typeface="+mn-ea"/>
                <a:cs typeface="+mn-cs"/>
              </a:defRPr>
            </a:lvl1pPr>
            <a:lvl2pPr marL="252000" indent="-252000" algn="l" defTabSz="914400" rtl="0" eaLnBrk="1" latinLnBrk="0" hangingPunct="1">
              <a:lnSpc>
                <a:spcPts val="2400"/>
              </a:lnSpc>
              <a:spcBef>
                <a:spcPts val="0"/>
              </a:spcBef>
              <a:buFont typeface="Arial" pitchFamily="34" charset="0"/>
              <a:buChar char="•"/>
              <a:defRPr sz="2000" kern="1200">
                <a:solidFill>
                  <a:schemeClr val="tx1"/>
                </a:solidFill>
                <a:latin typeface="+mn-lt"/>
                <a:ea typeface="+mn-ea"/>
                <a:cs typeface="+mn-cs"/>
              </a:defRPr>
            </a:lvl2pPr>
            <a:lvl3pPr marL="252000" indent="-252000" algn="l" defTabSz="914400" rtl="0" eaLnBrk="1" latinLnBrk="0" hangingPunct="1">
              <a:lnSpc>
                <a:spcPts val="2400"/>
              </a:lnSpc>
              <a:spcBef>
                <a:spcPts val="0"/>
              </a:spcBef>
              <a:buFont typeface="+mj-lt"/>
              <a:buAutoNum type="arabicPeriod"/>
              <a:defRPr sz="2000" kern="1200">
                <a:solidFill>
                  <a:schemeClr val="tx1"/>
                </a:solidFill>
                <a:latin typeface="+mn-lt"/>
                <a:ea typeface="+mn-ea"/>
                <a:cs typeface="+mn-cs"/>
              </a:defRPr>
            </a:lvl3pPr>
            <a:lvl4pPr marL="252000" indent="-252000" algn="l" defTabSz="914400" rtl="0" eaLnBrk="1" latinLnBrk="0" hangingPunct="1">
              <a:lnSpc>
                <a:spcPts val="2400"/>
              </a:lnSpc>
              <a:spcBef>
                <a:spcPts val="0"/>
              </a:spcBef>
              <a:buFont typeface="+mj-lt"/>
              <a:buAutoNum type="alphaLcParenR"/>
              <a:defRPr sz="2000" kern="1200">
                <a:solidFill>
                  <a:schemeClr val="tx1"/>
                </a:solidFill>
                <a:latin typeface="+mn-lt"/>
                <a:ea typeface="+mn-ea"/>
                <a:cs typeface="+mn-cs"/>
              </a:defRPr>
            </a:lvl4pPr>
            <a:lvl5pPr marL="450000" indent="-180000" algn="l" defTabSz="914400" rtl="0" eaLnBrk="1" latinLnBrk="0" hangingPunct="1">
              <a:lnSpc>
                <a:spcPts val="2400"/>
              </a:lnSpc>
              <a:spcBef>
                <a:spcPts val="0"/>
              </a:spcBef>
              <a:buFont typeface="Symbol" pitchFamily="18" charset="2"/>
              <a:buChar char="-"/>
              <a:defRPr sz="2000" kern="1200" baseline="0">
                <a:solidFill>
                  <a:schemeClr val="tx1"/>
                </a:solidFill>
                <a:latin typeface="+mn-lt"/>
                <a:ea typeface="+mn-ea"/>
                <a:cs typeface="+mn-cs"/>
              </a:defRPr>
            </a:lvl5pPr>
            <a:lvl6pPr marL="216000" indent="-216000" algn="l" defTabSz="914400" rtl="0" eaLnBrk="1" latinLnBrk="0" hangingPunct="1">
              <a:lnSpc>
                <a:spcPts val="2400"/>
              </a:lnSpc>
              <a:spcBef>
                <a:spcPts val="0"/>
              </a:spcBef>
              <a:buFont typeface="Symbol" pitchFamily="18" charset="2"/>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a:p>
        </p:txBody>
      </p:sp>
      <p:grpSp>
        <p:nvGrpSpPr>
          <p:cNvPr id="4" name="Gruppieren 3"/>
          <p:cNvGrpSpPr/>
          <p:nvPr/>
        </p:nvGrpSpPr>
        <p:grpSpPr>
          <a:xfrm>
            <a:off x="1925790" y="1023965"/>
            <a:ext cx="8850730" cy="5717403"/>
            <a:chOff x="1026856" y="447901"/>
            <a:chExt cx="8850730" cy="5717403"/>
          </a:xfrm>
        </p:grpSpPr>
        <p:grpSp>
          <p:nvGrpSpPr>
            <p:cNvPr id="17" name="Gruppieren 16"/>
            <p:cNvGrpSpPr/>
            <p:nvPr/>
          </p:nvGrpSpPr>
          <p:grpSpPr>
            <a:xfrm>
              <a:off x="8223478" y="447901"/>
              <a:ext cx="1441332" cy="1345354"/>
              <a:chOff x="9646783" y="3929222"/>
              <a:chExt cx="1441332" cy="1345354"/>
            </a:xfrm>
          </p:grpSpPr>
          <p:grpSp>
            <p:nvGrpSpPr>
              <p:cNvPr id="40" name="Gruppieren 39"/>
              <p:cNvGrpSpPr/>
              <p:nvPr/>
            </p:nvGrpSpPr>
            <p:grpSpPr>
              <a:xfrm>
                <a:off x="9646783" y="3929222"/>
                <a:ext cx="1441332" cy="1345354"/>
                <a:chOff x="6274700" y="5036017"/>
                <a:chExt cx="1311275" cy="1217930"/>
              </a:xfrm>
            </p:grpSpPr>
            <p:pic>
              <p:nvPicPr>
                <p:cNvPr id="41" name="Grafik 40">
                  <a:extLst>
                    <a:ext uri="{FF2B5EF4-FFF2-40B4-BE49-F238E27FC236}">
                      <a16:creationId xmlns:a16="http://schemas.microsoft.com/office/drawing/2014/main" id="{AE8AB270-B190-8848-8DF9-4DC30E629E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1"/>
                    </a:ext>
                  </a:extLst>
                </a:blip>
                <a:stretch>
                  <a:fillRect/>
                </a:stretch>
              </p:blipFill>
              <p:spPr>
                <a:xfrm>
                  <a:off x="6274700" y="5036017"/>
                  <a:ext cx="1311275" cy="1217930"/>
                </a:xfrm>
                <a:prstGeom prst="rect">
                  <a:avLst/>
                </a:prstGeom>
              </p:spPr>
            </p:pic>
            <p:sp>
              <p:nvSpPr>
                <p:cNvPr id="42" name="Textfeld 41">
                  <a:extLst>
                    <a:ext uri="{FF2B5EF4-FFF2-40B4-BE49-F238E27FC236}">
                      <a16:creationId xmlns:a16="http://schemas.microsoft.com/office/drawing/2014/main" id="{F4081265-653F-E045-9939-BACD7E8DB287}"/>
                    </a:ext>
                  </a:extLst>
                </p:cNvPr>
                <p:cNvSpPr txBox="1"/>
                <p:nvPr/>
              </p:nvSpPr>
              <p:spPr>
                <a:xfrm>
                  <a:off x="6408178" y="5385009"/>
                  <a:ext cx="1000635" cy="268874"/>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1400" dirty="0">
                      <a:latin typeface="Calibri" panose="020F0502020204030204" pitchFamily="34" charset="0"/>
                      <a:cs typeface="Calibri" panose="020F0502020204030204" pitchFamily="34" charset="0"/>
                    </a:rPr>
                    <a:t>Health </a:t>
                  </a:r>
                  <a:r>
                    <a:rPr lang="de-DE" sz="1400" dirty="0" smtClean="0">
                      <a:latin typeface="Calibri" panose="020F0502020204030204" pitchFamily="34" charset="0"/>
                      <a:cs typeface="Calibri" panose="020F0502020204030204" pitchFamily="34" charset="0"/>
                    </a:rPr>
                    <a:t>Apps</a:t>
                  </a:r>
                  <a:endParaRPr lang="de-DE" sz="1400" dirty="0">
                    <a:latin typeface="Calibri" panose="020F0502020204030204" pitchFamily="34" charset="0"/>
                    <a:cs typeface="Calibri" panose="020F0502020204030204" pitchFamily="34" charset="0"/>
                  </a:endParaRPr>
                </a:p>
              </p:txBody>
            </p:sp>
          </p:grpSp>
          <p:pic>
            <p:nvPicPr>
              <p:cNvPr id="43" name="Grafik 42" descr="Armbanduhr Silhouette">
                <a:extLst>
                  <a:ext uri="{FF2B5EF4-FFF2-40B4-BE49-F238E27FC236}">
                    <a16:creationId xmlns:a16="http://schemas.microsoft.com/office/drawing/2014/main" id="{7BE1915E-8C22-4633-892C-E0006500A903}"/>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10004747" y="4750081"/>
                <a:ext cx="313080" cy="313080"/>
              </a:xfrm>
              <a:prstGeom prst="rect">
                <a:avLst/>
              </a:prstGeom>
            </p:spPr>
          </p:pic>
          <p:pic>
            <p:nvPicPr>
              <p:cNvPr id="44" name="Grafik 43" descr="Gewichtszunahme Silhouette">
                <a:extLst>
                  <a:ext uri="{FF2B5EF4-FFF2-40B4-BE49-F238E27FC236}">
                    <a16:creationId xmlns:a16="http://schemas.microsoft.com/office/drawing/2014/main" id="{AC58439E-A48E-4CD0-8927-FC38C9403143}"/>
                  </a:ext>
                </a:extLst>
              </p:cNvPr>
              <p:cNvPicPr>
                <a:picLocks noChangeAspect="1"/>
              </p:cNvPicPr>
              <p:nvPr/>
            </p:nvPicPr>
            <p:blipFill>
              <a:blip r:embed="rId73"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tretch>
                <a:fillRect/>
              </a:stretch>
            </p:blipFill>
            <p:spPr>
              <a:xfrm>
                <a:off x="10292779" y="4678073"/>
                <a:ext cx="413244" cy="413244"/>
              </a:xfrm>
              <a:prstGeom prst="rect">
                <a:avLst/>
              </a:prstGeom>
            </p:spPr>
          </p:pic>
        </p:grpSp>
        <p:grpSp>
          <p:nvGrpSpPr>
            <p:cNvPr id="18" name="Gruppieren 17"/>
            <p:cNvGrpSpPr/>
            <p:nvPr/>
          </p:nvGrpSpPr>
          <p:grpSpPr>
            <a:xfrm>
              <a:off x="7296216" y="3289653"/>
              <a:ext cx="1823289" cy="1612623"/>
              <a:chOff x="10656352" y="2989982"/>
              <a:chExt cx="1425500" cy="1159655"/>
            </a:xfrm>
          </p:grpSpPr>
          <p:pic>
            <p:nvPicPr>
              <p:cNvPr id="72" name="Grafik 71">
                <a:extLst>
                  <a:ext uri="{FF2B5EF4-FFF2-40B4-BE49-F238E27FC236}">
                    <a16:creationId xmlns:a16="http://schemas.microsoft.com/office/drawing/2014/main" id="{7EAC4ED4-550E-43E9-97E3-C0CCA51BF833}"/>
                  </a:ext>
                </a:extLst>
              </p:cNvPr>
              <p:cNvPicPr>
                <a:picLocks noChangeAspect="1"/>
              </p:cNvPicPr>
              <p:nvPr/>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0656352" y="2989982"/>
                <a:ext cx="1425500" cy="1159655"/>
              </a:xfrm>
              <a:prstGeom prst="rect">
                <a:avLst/>
              </a:prstGeom>
            </p:spPr>
          </p:pic>
          <p:sp>
            <p:nvSpPr>
              <p:cNvPr id="73" name="Textfeld 72">
                <a:extLst>
                  <a:ext uri="{FF2B5EF4-FFF2-40B4-BE49-F238E27FC236}">
                    <a16:creationId xmlns:a16="http://schemas.microsoft.com/office/drawing/2014/main" id="{8862A24F-92A3-4E8D-913F-F6E7BF4A8D13}"/>
                  </a:ext>
                </a:extLst>
              </p:cNvPr>
              <p:cNvSpPr txBox="1"/>
              <p:nvPr/>
            </p:nvSpPr>
            <p:spPr>
              <a:xfrm>
                <a:off x="10784849" y="3142863"/>
                <a:ext cx="1145877" cy="501676"/>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dirty="0" smtClean="0">
                    <a:latin typeface="Calibri" panose="020F0502020204030204" pitchFamily="34" charset="0"/>
                    <a:cs typeface="Calibri" panose="020F0502020204030204" pitchFamily="34" charset="0"/>
                  </a:rPr>
                  <a:t>Digital Recruitment</a:t>
                </a:r>
                <a:endParaRPr lang="en-GB" sz="1400" dirty="0">
                  <a:latin typeface="Calibri" panose="020F0502020204030204" pitchFamily="34" charset="0"/>
                  <a:cs typeface="Calibri" panose="020F0502020204030204" pitchFamily="34" charset="0"/>
                </a:endParaRPr>
              </a:p>
            </p:txBody>
          </p:sp>
          <p:pic>
            <p:nvPicPr>
              <p:cNvPr id="74" name="Grafik 73" descr="Soziales Netzwerk Silhouette">
                <a:extLst>
                  <a:ext uri="{FF2B5EF4-FFF2-40B4-BE49-F238E27FC236}">
                    <a16:creationId xmlns:a16="http://schemas.microsoft.com/office/drawing/2014/main" id="{FAB4AF05-D945-4682-B37D-64914B304CFD}"/>
                  </a:ext>
                </a:extLst>
              </p:cNvPr>
              <p:cNvPicPr>
                <a:picLocks noChangeAspect="1"/>
              </p:cNvPicPr>
              <p:nvPr/>
            </p:nvPicPr>
            <p:blipFill>
              <a:blip r:embed="rId75" cstate="print">
                <a:extLst>
                  <a:ext uri="{28A0092B-C50C-407E-A947-70E740481C1C}">
                    <a14:useLocalDpi xmlns:a14="http://schemas.microsoft.com/office/drawing/2010/main" val="0"/>
                  </a:ext>
                  <a:ext uri="{96DAC541-7B7A-43D3-8B79-37D633B846F1}">
                    <asvg:svgBlip xmlns:asvg="http://schemas.microsoft.com/office/drawing/2016/SVG/main" xmlns="" r:embed="rId46"/>
                  </a:ext>
                </a:extLst>
              </a:blip>
              <a:stretch>
                <a:fillRect/>
              </a:stretch>
            </p:blipFill>
            <p:spPr>
              <a:xfrm rot="20922801">
                <a:off x="11173159" y="3509641"/>
                <a:ext cx="469197" cy="469197"/>
              </a:xfrm>
              <a:prstGeom prst="rect">
                <a:avLst/>
              </a:prstGeom>
            </p:spPr>
          </p:pic>
        </p:grpSp>
        <p:grpSp>
          <p:nvGrpSpPr>
            <p:cNvPr id="8" name="Gruppieren 7"/>
            <p:cNvGrpSpPr/>
            <p:nvPr/>
          </p:nvGrpSpPr>
          <p:grpSpPr>
            <a:xfrm>
              <a:off x="6855429" y="1333136"/>
              <a:ext cx="1983275" cy="1722699"/>
              <a:chOff x="8928367" y="2348880"/>
              <a:chExt cx="1983275" cy="1722699"/>
            </a:xfrm>
          </p:grpSpPr>
          <p:grpSp>
            <p:nvGrpSpPr>
              <p:cNvPr id="21" name="Gruppieren 20">
                <a:extLst>
                  <a:ext uri="{FF2B5EF4-FFF2-40B4-BE49-F238E27FC236}">
                    <a16:creationId xmlns:a16="http://schemas.microsoft.com/office/drawing/2014/main" id="{2192DB05-4A27-44D8-B9A1-BD9D486A9F97}"/>
                  </a:ext>
                </a:extLst>
              </p:cNvPr>
              <p:cNvGrpSpPr/>
              <p:nvPr/>
            </p:nvGrpSpPr>
            <p:grpSpPr>
              <a:xfrm>
                <a:off x="8928367" y="2348880"/>
                <a:ext cx="1983275" cy="1722699"/>
                <a:chOff x="7081485" y="1676440"/>
                <a:chExt cx="2106091" cy="1956166"/>
              </a:xfrm>
            </p:grpSpPr>
            <p:pic>
              <p:nvPicPr>
                <p:cNvPr id="22" name="Grafik 21">
                  <a:extLst>
                    <a:ext uri="{FF2B5EF4-FFF2-40B4-BE49-F238E27FC236}">
                      <a16:creationId xmlns:a16="http://schemas.microsoft.com/office/drawing/2014/main" id="{6BB89467-A85E-46C8-85E3-FBD6F34DB74F}"/>
                    </a:ext>
                  </a:extLst>
                </p:cNvPr>
                <p:cNvPicPr>
                  <a:picLocks noChangeAspect="1"/>
                </p:cNvPicPr>
                <p:nvPr/>
              </p:nvPicPr>
              <p:blipFill>
                <a:blip r:embed="rId7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7081485" y="1676440"/>
                  <a:ext cx="2106091" cy="1956166"/>
                </a:xfrm>
                <a:prstGeom prst="rect">
                  <a:avLst/>
                </a:prstGeom>
              </p:spPr>
            </p:pic>
            <p:sp>
              <p:nvSpPr>
                <p:cNvPr id="23" name="Textfeld 22">
                  <a:extLst>
                    <a:ext uri="{FF2B5EF4-FFF2-40B4-BE49-F238E27FC236}">
                      <a16:creationId xmlns:a16="http://schemas.microsoft.com/office/drawing/2014/main" id="{B411DAC6-E909-408B-A12D-7E11A9071E3F}"/>
                    </a:ext>
                  </a:extLst>
                </p:cNvPr>
                <p:cNvSpPr txBox="1"/>
                <p:nvPr/>
              </p:nvSpPr>
              <p:spPr>
                <a:xfrm>
                  <a:off x="7385040" y="2097313"/>
                  <a:ext cx="1504317" cy="436860"/>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smtClean="0">
                      <a:solidFill>
                        <a:schemeClr val="bg1"/>
                      </a:solidFill>
                      <a:latin typeface="Calibri" panose="020F0502020204030204" pitchFamily="34" charset="0"/>
                      <a:cs typeface="Calibri" panose="020F0502020204030204" pitchFamily="34" charset="0"/>
                    </a:rPr>
                    <a:t>eConsent</a:t>
                  </a:r>
                  <a:endParaRPr lang="en-GB" sz="2000" dirty="0">
                    <a:solidFill>
                      <a:schemeClr val="bg1"/>
                    </a:solidFill>
                    <a:latin typeface="Calibri" panose="020F0502020204030204" pitchFamily="34" charset="0"/>
                    <a:cs typeface="Calibri" panose="020F0502020204030204" pitchFamily="34" charset="0"/>
                  </a:endParaRPr>
                </a:p>
              </p:txBody>
            </p:sp>
          </p:grpSp>
          <p:pic>
            <p:nvPicPr>
              <p:cNvPr id="24" name="Grafik 23" descr="Ordnersuche Silhouette">
                <a:extLst>
                  <a:ext uri="{FF2B5EF4-FFF2-40B4-BE49-F238E27FC236}">
                    <a16:creationId xmlns:a16="http://schemas.microsoft.com/office/drawing/2014/main" id="{7DBAB7E2-A376-4548-8433-163596DA4C1E}"/>
                  </a:ext>
                </a:extLst>
              </p:cNvPr>
              <p:cNvPicPr>
                <a:picLocks noChangeAspect="1"/>
              </p:cNvPicPr>
              <p:nvPr/>
            </p:nvPicPr>
            <p:blipFill>
              <a:blip r:embed="rId77" cstate="print">
                <a:extLst>
                  <a:ext uri="{28A0092B-C50C-407E-A947-70E740481C1C}">
                    <a14:useLocalDpi xmlns:a14="http://schemas.microsoft.com/office/drawing/2010/main" val="0"/>
                  </a:ext>
                  <a:ext uri="{96DAC541-7B7A-43D3-8B79-37D633B846F1}">
                    <asvg:svgBlip xmlns:asvg="http://schemas.microsoft.com/office/drawing/2016/SVG/main" xmlns="" r:embed="rId55"/>
                  </a:ext>
                </a:extLst>
              </a:blip>
              <a:stretch>
                <a:fillRect/>
              </a:stretch>
            </p:blipFill>
            <p:spPr>
              <a:xfrm>
                <a:off x="9912424" y="3238440"/>
                <a:ext cx="622608" cy="622608"/>
              </a:xfrm>
              <a:prstGeom prst="rect">
                <a:avLst/>
              </a:prstGeom>
            </p:spPr>
          </p:pic>
          <p:pic>
            <p:nvPicPr>
              <p:cNvPr id="121" name="Grafik 120">
                <a:extLst>
                  <a:ext uri="{FF2B5EF4-FFF2-40B4-BE49-F238E27FC236}">
                    <a16:creationId xmlns:a16="http://schemas.microsoft.com/office/drawing/2014/main" id="{EA555175-E91D-D945-A538-0831117122D1}"/>
                  </a:ext>
                </a:extLst>
              </p:cNvPr>
              <p:cNvPicPr>
                <a:picLocks noChangeAspect="1"/>
              </p:cNvPicPr>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441522" y="3284984"/>
                <a:ext cx="398894" cy="398894"/>
              </a:xfrm>
              <a:prstGeom prst="rect">
                <a:avLst/>
              </a:prstGeom>
            </p:spPr>
          </p:pic>
        </p:grpSp>
        <p:grpSp>
          <p:nvGrpSpPr>
            <p:cNvPr id="82" name="Gruppieren 81"/>
            <p:cNvGrpSpPr/>
            <p:nvPr/>
          </p:nvGrpSpPr>
          <p:grpSpPr>
            <a:xfrm>
              <a:off x="1214683" y="2029767"/>
              <a:ext cx="1533922" cy="1364461"/>
              <a:chOff x="5504805" y="5091390"/>
              <a:chExt cx="1311275" cy="1217930"/>
            </a:xfrm>
          </p:grpSpPr>
          <p:grpSp>
            <p:nvGrpSpPr>
              <p:cNvPr id="63" name="Gruppieren 62"/>
              <p:cNvGrpSpPr/>
              <p:nvPr/>
            </p:nvGrpSpPr>
            <p:grpSpPr>
              <a:xfrm>
                <a:off x="5504805" y="5091390"/>
                <a:ext cx="1311275" cy="1217930"/>
                <a:chOff x="3724227" y="4792775"/>
                <a:chExt cx="1311275" cy="1217930"/>
              </a:xfrm>
            </p:grpSpPr>
            <p:pic>
              <p:nvPicPr>
                <p:cNvPr id="64" name="Grafik 63">
                  <a:extLst>
                    <a:ext uri="{FF2B5EF4-FFF2-40B4-BE49-F238E27FC236}">
                      <a16:creationId xmlns:a16="http://schemas.microsoft.com/office/drawing/2014/main" id="{DB0D050E-A7DD-D542-89E1-28BD6DCCC866}"/>
                    </a:ext>
                  </a:extLst>
                </p:cNvPr>
                <p:cNvPicPr>
                  <a:picLocks noChangeAspect="1"/>
                </p:cNvPicPr>
                <p:nvPr/>
              </p:nvPicPr>
              <p:blipFill>
                <a:blip r:embed="rId7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86903">
                  <a:off x="3724227" y="4792775"/>
                  <a:ext cx="1311275" cy="1217930"/>
                </a:xfrm>
                <a:prstGeom prst="rect">
                  <a:avLst/>
                </a:prstGeom>
              </p:spPr>
            </p:pic>
            <p:sp>
              <p:nvSpPr>
                <p:cNvPr id="65" name="Textfeld 64">
                  <a:extLst>
                    <a:ext uri="{FF2B5EF4-FFF2-40B4-BE49-F238E27FC236}">
                      <a16:creationId xmlns:a16="http://schemas.microsoft.com/office/drawing/2014/main" id="{BC8AEB61-7C00-2147-9B9E-8680399ECEC2}"/>
                    </a:ext>
                  </a:extLst>
                </p:cNvPr>
                <p:cNvSpPr txBox="1"/>
                <p:nvPr/>
              </p:nvSpPr>
              <p:spPr>
                <a:xfrm>
                  <a:off x="3883374" y="4961592"/>
                  <a:ext cx="956737" cy="501676"/>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1400" dirty="0" smtClean="0">
                      <a:latin typeface="Calibri" panose="020F0502020204030204" pitchFamily="34" charset="0"/>
                      <a:cs typeface="Calibri" panose="020F0502020204030204" pitchFamily="34" charset="0"/>
                    </a:rPr>
                    <a:t>Local HCP Support</a:t>
                  </a:r>
                  <a:endParaRPr lang="de-DE" sz="1400" dirty="0">
                    <a:latin typeface="Calibri" panose="020F0502020204030204" pitchFamily="34" charset="0"/>
                    <a:cs typeface="Calibri" panose="020F0502020204030204" pitchFamily="34" charset="0"/>
                  </a:endParaRPr>
                </a:p>
              </p:txBody>
            </p:sp>
          </p:grpSp>
          <p:grpSp>
            <p:nvGrpSpPr>
              <p:cNvPr id="3" name="Gruppieren 2"/>
              <p:cNvGrpSpPr/>
              <p:nvPr/>
            </p:nvGrpSpPr>
            <p:grpSpPr>
              <a:xfrm>
                <a:off x="5989586" y="5733256"/>
                <a:ext cx="592243" cy="382843"/>
                <a:chOff x="5779617" y="5733256"/>
                <a:chExt cx="592243" cy="382843"/>
              </a:xfrm>
            </p:grpSpPr>
            <p:pic>
              <p:nvPicPr>
                <p:cNvPr id="66" name="Grafik 65" descr="Arzt Silhouette">
                  <a:extLst>
                    <a:ext uri="{FF2B5EF4-FFF2-40B4-BE49-F238E27FC236}">
                      <a16:creationId xmlns:a16="http://schemas.microsoft.com/office/drawing/2014/main" id="{40E44C2F-1961-4848-A9AA-AD0C6D1E00D0}"/>
                    </a:ext>
                  </a:extLst>
                </p:cNvPr>
                <p:cNvPicPr>
                  <a:picLocks noChangeAspect="1"/>
                </p:cNvPicPr>
                <p:nvPr/>
              </p:nvPicPr>
              <p:blipFill>
                <a:blip r:embed="rId80" cstate="print">
                  <a:extLst>
                    <a:ext uri="{28A0092B-C50C-407E-A947-70E740481C1C}">
                      <a14:useLocalDpi xmlns:a14="http://schemas.microsoft.com/office/drawing/2010/main" val="0"/>
                    </a:ext>
                    <a:ext uri="{96DAC541-7B7A-43D3-8B79-37D633B846F1}">
                      <asvg:svgBlip xmlns:asvg="http://schemas.microsoft.com/office/drawing/2016/SVG/main" xmlns="" r:embed="rId50"/>
                    </a:ext>
                  </a:extLst>
                </a:blip>
                <a:stretch>
                  <a:fillRect/>
                </a:stretch>
              </p:blipFill>
              <p:spPr>
                <a:xfrm flipH="1">
                  <a:off x="6005740" y="5749979"/>
                  <a:ext cx="366120" cy="366120"/>
                </a:xfrm>
                <a:prstGeom prst="rect">
                  <a:avLst/>
                </a:prstGeom>
              </p:spPr>
            </p:pic>
            <p:pic>
              <p:nvPicPr>
                <p:cNvPr id="77" name="Grafik 76" descr="Ärztin Silhouette">
                  <a:extLst>
                    <a:ext uri="{FF2B5EF4-FFF2-40B4-BE49-F238E27FC236}">
                      <a16:creationId xmlns:a16="http://schemas.microsoft.com/office/drawing/2014/main" id="{900D74A2-8015-41F6-AC0A-9AB2D43ED1E5}"/>
                    </a:ext>
                  </a:extLst>
                </p:cNvPr>
                <p:cNvPicPr>
                  <a:picLocks noChangeAspect="1"/>
                </p:cNvPicPr>
                <p:nvPr/>
              </p:nvPicPr>
              <p:blipFill>
                <a:blip r:embed="rId81" cstate="print">
                  <a:extLst>
                    <a:ext uri="{28A0092B-C50C-407E-A947-70E740481C1C}">
                      <a14:useLocalDpi xmlns:a14="http://schemas.microsoft.com/office/drawing/2010/main" val="0"/>
                    </a:ext>
                    <a:ext uri="{96DAC541-7B7A-43D3-8B79-37D633B846F1}">
                      <asvg:svgBlip xmlns:asvg="http://schemas.microsoft.com/office/drawing/2016/SVG/main" xmlns="" r:embed="rId48"/>
                    </a:ext>
                  </a:extLst>
                </a:blip>
                <a:stretch>
                  <a:fillRect/>
                </a:stretch>
              </p:blipFill>
              <p:spPr>
                <a:xfrm flipH="1">
                  <a:off x="5779617" y="5733256"/>
                  <a:ext cx="370164" cy="370164"/>
                </a:xfrm>
                <a:prstGeom prst="rect">
                  <a:avLst/>
                </a:prstGeom>
              </p:spPr>
            </p:pic>
          </p:grpSp>
          <p:pic>
            <p:nvPicPr>
              <p:cNvPr id="122" name="Grafik 121" descr="Skelett Silhouette">
                <a:extLst>
                  <a:ext uri="{FF2B5EF4-FFF2-40B4-BE49-F238E27FC236}">
                    <a16:creationId xmlns:a16="http://schemas.microsoft.com/office/drawing/2014/main" id="{B9BED3D4-C8F4-435B-A6C0-C180E1BB6A15}"/>
                  </a:ext>
                </a:extLst>
              </p:cNvPr>
              <p:cNvPicPr>
                <a:picLocks noChangeAspect="1"/>
              </p:cNvPicPr>
              <p:nvPr/>
            </p:nvPicPr>
            <p:blipFill>
              <a:blip r:embed="rId82" cstate="print">
                <a:extLst>
                  <a:ext uri="{BEBA8EAE-BF5A-486C-A8C5-ECC9F3942E4B}">
                    <a14:imgProps xmlns:a14="http://schemas.microsoft.com/office/drawing/2010/main">
                      <a14:imgLayer r:embed="rId83">
                        <a14:imgEffect>
                          <a14:colorTemperature colorTemp="5900"/>
                        </a14:imgEffect>
                        <a14:imgEffect>
                          <a14:saturation sat="66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663952" y="5652182"/>
                <a:ext cx="507225" cy="507225"/>
              </a:xfrm>
              <a:prstGeom prst="rect">
                <a:avLst/>
              </a:prstGeom>
            </p:spPr>
          </p:pic>
        </p:grpSp>
        <p:grpSp>
          <p:nvGrpSpPr>
            <p:cNvPr id="49" name="Gruppieren 48"/>
            <p:cNvGrpSpPr/>
            <p:nvPr/>
          </p:nvGrpSpPr>
          <p:grpSpPr>
            <a:xfrm>
              <a:off x="2494750" y="1700808"/>
              <a:ext cx="3103794" cy="2674420"/>
              <a:chOff x="4871864" y="2780928"/>
              <a:chExt cx="3103794" cy="2674420"/>
            </a:xfrm>
          </p:grpSpPr>
          <p:grpSp>
            <p:nvGrpSpPr>
              <p:cNvPr id="12" name="Gruppieren 11"/>
              <p:cNvGrpSpPr/>
              <p:nvPr/>
            </p:nvGrpSpPr>
            <p:grpSpPr>
              <a:xfrm>
                <a:off x="4871864" y="2780928"/>
                <a:ext cx="3103794" cy="2674420"/>
                <a:chOff x="4048657" y="2915173"/>
                <a:chExt cx="2527730" cy="2347790"/>
              </a:xfrm>
            </p:grpSpPr>
            <p:pic>
              <p:nvPicPr>
                <p:cNvPr id="13" name="Grafik 12">
                  <a:extLst>
                    <a:ext uri="{FF2B5EF4-FFF2-40B4-BE49-F238E27FC236}">
                      <a16:creationId xmlns:a16="http://schemas.microsoft.com/office/drawing/2014/main" id="{5D3C28AE-F2CE-3548-B322-93AF51F4A4EA}"/>
                    </a:ext>
                  </a:extLst>
                </p:cNvPr>
                <p:cNvPicPr>
                  <a:picLocks noChangeAspect="1"/>
                </p:cNvPicPr>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048657" y="2915173"/>
                  <a:ext cx="2527730" cy="2347790"/>
                </a:xfrm>
                <a:prstGeom prst="rect">
                  <a:avLst/>
                </a:prstGeom>
              </p:spPr>
            </p:pic>
            <p:sp>
              <p:nvSpPr>
                <p:cNvPr id="14" name="Textfeld 13">
                  <a:extLst>
                    <a:ext uri="{FF2B5EF4-FFF2-40B4-BE49-F238E27FC236}">
                      <a16:creationId xmlns:a16="http://schemas.microsoft.com/office/drawing/2014/main" id="{2F93926F-4A14-844A-819B-1788175082AA}"/>
                    </a:ext>
                  </a:extLst>
                </p:cNvPr>
                <p:cNvSpPr txBox="1"/>
                <p:nvPr/>
              </p:nvSpPr>
              <p:spPr>
                <a:xfrm>
                  <a:off x="4516492" y="3516462"/>
                  <a:ext cx="1549315" cy="594412"/>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000" dirty="0" smtClean="0">
                      <a:solidFill>
                        <a:schemeClr val="bg1"/>
                      </a:solidFill>
                      <a:latin typeface="Calibri" panose="020F0502020204030204" pitchFamily="34" charset="0"/>
                      <a:cs typeface="Calibri" panose="020F0502020204030204" pitchFamily="34" charset="0"/>
                    </a:rPr>
                    <a:t>Remote Trial Visits</a:t>
                  </a:r>
                  <a:endParaRPr lang="de-DE" sz="2000" dirty="0">
                    <a:solidFill>
                      <a:schemeClr val="bg1"/>
                    </a:solidFill>
                    <a:latin typeface="Calibri" panose="020F0502020204030204" pitchFamily="34" charset="0"/>
                    <a:cs typeface="Calibri" panose="020F0502020204030204" pitchFamily="34" charset="0"/>
                  </a:endParaRPr>
                </a:p>
              </p:txBody>
            </p:sp>
          </p:grpSp>
          <p:pic>
            <p:nvPicPr>
              <p:cNvPr id="15" name="Grafik 14">
                <a:extLst>
                  <a:ext uri="{FF2B5EF4-FFF2-40B4-BE49-F238E27FC236}">
                    <a16:creationId xmlns:a16="http://schemas.microsoft.com/office/drawing/2014/main" id="{EA555175-E91D-D945-A538-0831117122D1}"/>
                  </a:ext>
                </a:extLst>
              </p:cNvPr>
              <p:cNvPicPr>
                <a:picLocks noChangeAspect="1"/>
              </p:cNvPicPr>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735960" y="4425231"/>
                <a:ext cx="398894" cy="398894"/>
              </a:xfrm>
              <a:prstGeom prst="rect">
                <a:avLst/>
              </a:prstGeom>
            </p:spPr>
          </p:pic>
          <p:pic>
            <p:nvPicPr>
              <p:cNvPr id="16" name="Grafik 15" descr="Stethoskop Silhouette">
                <a:extLst>
                  <a:ext uri="{FF2B5EF4-FFF2-40B4-BE49-F238E27FC236}">
                    <a16:creationId xmlns:a16="http://schemas.microsoft.com/office/drawing/2014/main" id="{F03C853E-4DA5-4150-B5FC-4829B3A65957}"/>
                  </a:ext>
                </a:extLst>
              </p:cNvPr>
              <p:cNvPicPr>
                <a:picLocks noChangeAspect="1"/>
              </p:cNvPicPr>
              <p:nvPr/>
            </p:nvPicPr>
            <p:blipFill>
              <a:blip r:embed="rId85"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6194981" y="4464085"/>
                <a:ext cx="405075" cy="405075"/>
              </a:xfrm>
              <a:prstGeom prst="rect">
                <a:avLst/>
              </a:prstGeom>
            </p:spPr>
          </p:pic>
          <p:grpSp>
            <p:nvGrpSpPr>
              <p:cNvPr id="85" name="Gruppieren 84"/>
              <p:cNvGrpSpPr/>
              <p:nvPr/>
            </p:nvGrpSpPr>
            <p:grpSpPr>
              <a:xfrm>
                <a:off x="6622731" y="4464085"/>
                <a:ext cx="592243" cy="370164"/>
                <a:chOff x="5869852" y="5733256"/>
                <a:chExt cx="592243" cy="370164"/>
              </a:xfrm>
              <a:noFill/>
              <a:effectLst>
                <a:reflection endPos="0" dist="50800" dir="5400000" sy="-100000" algn="bl" rotWithShape="0"/>
              </a:effectLst>
            </p:grpSpPr>
            <p:pic>
              <p:nvPicPr>
                <p:cNvPr id="86" name="Grafik 85" descr="Arzt Silhouette">
                  <a:extLst>
                    <a:ext uri="{FF2B5EF4-FFF2-40B4-BE49-F238E27FC236}">
                      <a16:creationId xmlns:a16="http://schemas.microsoft.com/office/drawing/2014/main" id="{40E44C2F-1961-4848-A9AA-AD0C6D1E00D0}"/>
                    </a:ext>
                  </a:extLst>
                </p:cNvPr>
                <p:cNvPicPr>
                  <a:picLocks noChangeAspect="1"/>
                </p:cNvPicPr>
                <p:nvPr/>
              </p:nvPicPr>
              <p:blipFill>
                <a:blip r:embed="rId80"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0"/>
                    </a:ext>
                  </a:extLst>
                </a:blip>
                <a:stretch>
                  <a:fillRect/>
                </a:stretch>
              </p:blipFill>
              <p:spPr>
                <a:xfrm flipH="1">
                  <a:off x="6095975" y="5733256"/>
                  <a:ext cx="366120" cy="366120"/>
                </a:xfrm>
                <a:prstGeom prst="rect">
                  <a:avLst/>
                </a:prstGeom>
                <a:grpFill/>
                <a:ln>
                  <a:noFill/>
                </a:ln>
              </p:spPr>
            </p:pic>
            <p:pic>
              <p:nvPicPr>
                <p:cNvPr id="87" name="Grafik 86" descr="Ärztin Silhouette">
                  <a:extLst>
                    <a:ext uri="{FF2B5EF4-FFF2-40B4-BE49-F238E27FC236}">
                      <a16:creationId xmlns:a16="http://schemas.microsoft.com/office/drawing/2014/main" id="{900D74A2-8015-41F6-AC0A-9AB2D43ED1E5}"/>
                    </a:ext>
                  </a:extLst>
                </p:cNvPr>
                <p:cNvPicPr>
                  <a:picLocks noChangeAspect="1"/>
                </p:cNvPicPr>
                <p:nvPr/>
              </p:nvPicPr>
              <p:blipFill>
                <a:blip r:embed="rId81"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48"/>
                    </a:ext>
                  </a:extLst>
                </a:blip>
                <a:stretch>
                  <a:fillRect/>
                </a:stretch>
              </p:blipFill>
              <p:spPr>
                <a:xfrm flipH="1">
                  <a:off x="5869852" y="5733256"/>
                  <a:ext cx="370164" cy="370164"/>
                </a:xfrm>
                <a:prstGeom prst="rect">
                  <a:avLst/>
                </a:prstGeom>
                <a:grpFill/>
                <a:ln>
                  <a:noFill/>
                </a:ln>
              </p:spPr>
            </p:pic>
          </p:grpSp>
        </p:grpSp>
        <p:grpSp>
          <p:nvGrpSpPr>
            <p:cNvPr id="39" name="Gruppieren 38"/>
            <p:cNvGrpSpPr/>
            <p:nvPr/>
          </p:nvGrpSpPr>
          <p:grpSpPr>
            <a:xfrm>
              <a:off x="5144392" y="2432615"/>
              <a:ext cx="2527730" cy="2347790"/>
              <a:chOff x="3359696" y="3568260"/>
              <a:chExt cx="2527730" cy="2347790"/>
            </a:xfrm>
          </p:grpSpPr>
          <p:pic>
            <p:nvPicPr>
              <p:cNvPr id="94" name="Grafik 93">
                <a:extLst>
                  <a:ext uri="{FF2B5EF4-FFF2-40B4-BE49-F238E27FC236}">
                    <a16:creationId xmlns:a16="http://schemas.microsoft.com/office/drawing/2014/main" id="{F293419D-EA8A-B441-AA21-BBC188F9FD55}"/>
                  </a:ext>
                </a:extLst>
              </p:cNvPr>
              <p:cNvPicPr>
                <a:picLocks noChangeAspect="1"/>
              </p:cNvPicPr>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xmlns="" r:embed="rId86"/>
                  </a:ext>
                </a:extLst>
              </a:blip>
              <a:stretch>
                <a:fillRect/>
              </a:stretch>
            </p:blipFill>
            <p:spPr>
              <a:xfrm>
                <a:off x="3359696" y="3568260"/>
                <a:ext cx="2527730" cy="2347790"/>
              </a:xfrm>
              <a:prstGeom prst="rect">
                <a:avLst/>
              </a:prstGeom>
            </p:spPr>
          </p:pic>
          <p:sp>
            <p:nvSpPr>
              <p:cNvPr id="96" name="Textfeld 95">
                <a:extLst>
                  <a:ext uri="{FF2B5EF4-FFF2-40B4-BE49-F238E27FC236}">
                    <a16:creationId xmlns:a16="http://schemas.microsoft.com/office/drawing/2014/main" id="{3E2F0864-0769-3A41-881E-0D5A059D963F}"/>
                  </a:ext>
                </a:extLst>
              </p:cNvPr>
              <p:cNvSpPr txBox="1"/>
              <p:nvPr/>
            </p:nvSpPr>
            <p:spPr>
              <a:xfrm>
                <a:off x="3768181" y="4005064"/>
                <a:ext cx="1692031" cy="618631"/>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dirty="0">
                    <a:solidFill>
                      <a:schemeClr val="bg1"/>
                    </a:solidFill>
                    <a:latin typeface="Calibri" panose="020F0502020204030204" pitchFamily="34" charset="0"/>
                    <a:cs typeface="Calibri" panose="020F0502020204030204" pitchFamily="34" charset="0"/>
                  </a:rPr>
                  <a:t>Mobile </a:t>
                </a:r>
                <a:r>
                  <a:rPr lang="de-DE" dirty="0" smtClean="0">
                    <a:solidFill>
                      <a:schemeClr val="bg1"/>
                    </a:solidFill>
                    <a:latin typeface="Calibri" panose="020F0502020204030204" pitchFamily="34" charset="0"/>
                    <a:cs typeface="Calibri" panose="020F0502020204030204" pitchFamily="34" charset="0"/>
                  </a:rPr>
                  <a:t>Devices and Sensors</a:t>
                </a:r>
                <a:endParaRPr lang="de-DE" dirty="0">
                  <a:solidFill>
                    <a:schemeClr val="bg1"/>
                  </a:solidFill>
                  <a:latin typeface="Calibri" panose="020F0502020204030204" pitchFamily="34" charset="0"/>
                  <a:cs typeface="Calibri" panose="020F0502020204030204" pitchFamily="34" charset="0"/>
                </a:endParaRPr>
              </a:p>
            </p:txBody>
          </p:sp>
          <p:grpSp>
            <p:nvGrpSpPr>
              <p:cNvPr id="38" name="Gruppieren 37"/>
              <p:cNvGrpSpPr/>
              <p:nvPr/>
            </p:nvGrpSpPr>
            <p:grpSpPr>
              <a:xfrm>
                <a:off x="4007768" y="4801347"/>
                <a:ext cx="1162422" cy="643877"/>
                <a:chOff x="7669882" y="2788860"/>
                <a:chExt cx="1162422" cy="643877"/>
              </a:xfrm>
            </p:grpSpPr>
            <p:pic>
              <p:nvPicPr>
                <p:cNvPr id="20" name="Grafik 19" descr="Online-Netzwerk Silhouette">
                  <a:extLst>
                    <a:ext uri="{FF2B5EF4-FFF2-40B4-BE49-F238E27FC236}">
                      <a16:creationId xmlns:a16="http://schemas.microsoft.com/office/drawing/2014/main" id="{EB69A673-8E04-4BF2-A25D-D064F7CD412F}"/>
                    </a:ext>
                  </a:extLst>
                </p:cNvPr>
                <p:cNvPicPr>
                  <a:picLocks noChangeAspect="1"/>
                </p:cNvPicPr>
                <p:nvPr/>
              </p:nvPicPr>
              <p:blipFill>
                <a:blip r:embed="rId87"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7669882" y="2800602"/>
                  <a:ext cx="632135" cy="632135"/>
                </a:xfrm>
                <a:prstGeom prst="rect">
                  <a:avLst/>
                </a:prstGeom>
              </p:spPr>
            </p:pic>
            <p:pic>
              <p:nvPicPr>
                <p:cNvPr id="92" name="object 9"/>
                <p:cNvPicPr/>
                <p:nvPr/>
              </p:nvPicPr>
              <p:blipFill>
                <a:blip r:embed="rId88"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89">
                          <a14:imgEffect>
                            <a14:brightnessContrast bright="27000"/>
                          </a14:imgEffect>
                        </a14:imgLayer>
                      </a14:imgProps>
                    </a:ext>
                  </a:extLst>
                </a:blip>
                <a:stretch>
                  <a:fillRect/>
                </a:stretch>
              </p:blipFill>
              <p:spPr>
                <a:xfrm>
                  <a:off x="8240564" y="2788860"/>
                  <a:ext cx="591740" cy="581368"/>
                </a:xfrm>
                <a:prstGeom prst="rect">
                  <a:avLst/>
                </a:prstGeom>
              </p:spPr>
            </p:pic>
          </p:grpSp>
        </p:grpSp>
        <p:grpSp>
          <p:nvGrpSpPr>
            <p:cNvPr id="139" name="Gruppieren 138"/>
            <p:cNvGrpSpPr/>
            <p:nvPr/>
          </p:nvGrpSpPr>
          <p:grpSpPr>
            <a:xfrm>
              <a:off x="3793338" y="4069065"/>
              <a:ext cx="2150366" cy="1839749"/>
              <a:chOff x="7306229" y="3605475"/>
              <a:chExt cx="2150366" cy="1839749"/>
            </a:xfrm>
          </p:grpSpPr>
          <p:grpSp>
            <p:nvGrpSpPr>
              <p:cNvPr id="29" name="Gruppieren 28">
                <a:extLst>
                  <a:ext uri="{FF2B5EF4-FFF2-40B4-BE49-F238E27FC236}">
                    <a16:creationId xmlns:a16="http://schemas.microsoft.com/office/drawing/2014/main" id="{EDF470FA-E18B-447D-B7CF-B60A583AF428}"/>
                  </a:ext>
                </a:extLst>
              </p:cNvPr>
              <p:cNvGrpSpPr/>
              <p:nvPr/>
            </p:nvGrpSpPr>
            <p:grpSpPr>
              <a:xfrm>
                <a:off x="7306229" y="3605475"/>
                <a:ext cx="2150366" cy="1839749"/>
                <a:chOff x="6856288" y="1752122"/>
                <a:chExt cx="2106091" cy="1956166"/>
              </a:xfrm>
            </p:grpSpPr>
            <p:pic>
              <p:nvPicPr>
                <p:cNvPr id="30" name="Grafik 29">
                  <a:extLst>
                    <a:ext uri="{FF2B5EF4-FFF2-40B4-BE49-F238E27FC236}">
                      <a16:creationId xmlns:a16="http://schemas.microsoft.com/office/drawing/2014/main" id="{ECF85EFB-54E8-4402-A6DB-CA1B86653DBE}"/>
                    </a:ext>
                  </a:extLst>
                </p:cNvPr>
                <p:cNvPicPr>
                  <a:picLocks noChangeAspect="1"/>
                </p:cNvPicPr>
                <p:nvPr/>
              </p:nvPicPr>
              <p:blipFill>
                <a:blip r:embed="rId9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856288" y="1752122"/>
                  <a:ext cx="2106091" cy="1956166"/>
                </a:xfrm>
                <a:prstGeom prst="rect">
                  <a:avLst/>
                </a:prstGeom>
              </p:spPr>
            </p:pic>
            <p:sp>
              <p:nvSpPr>
                <p:cNvPr id="31" name="Textfeld 30">
                  <a:extLst>
                    <a:ext uri="{FF2B5EF4-FFF2-40B4-BE49-F238E27FC236}">
                      <a16:creationId xmlns:a16="http://schemas.microsoft.com/office/drawing/2014/main" id="{63EF96CE-74EC-4293-8467-3494846E9AEC}"/>
                    </a:ext>
                  </a:extLst>
                </p:cNvPr>
                <p:cNvSpPr txBox="1"/>
                <p:nvPr/>
              </p:nvSpPr>
              <p:spPr>
                <a:xfrm>
                  <a:off x="7067863" y="2131195"/>
                  <a:ext cx="1731229" cy="409066"/>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000" dirty="0" smtClean="0">
                      <a:solidFill>
                        <a:schemeClr val="bg1"/>
                      </a:solidFill>
                      <a:latin typeface="Calibri" panose="020F0502020204030204" pitchFamily="34" charset="0"/>
                      <a:cs typeface="Calibri" panose="020F0502020204030204" pitchFamily="34" charset="0"/>
                    </a:rPr>
                    <a:t>eCOA</a:t>
                  </a:r>
                  <a:endParaRPr lang="en-GB" sz="2000" dirty="0">
                    <a:solidFill>
                      <a:schemeClr val="bg1"/>
                    </a:solidFill>
                    <a:latin typeface="Calibri" panose="020F0502020204030204" pitchFamily="34" charset="0"/>
                    <a:cs typeface="Calibri" panose="020F0502020204030204" pitchFamily="34" charset="0"/>
                  </a:endParaRPr>
                </a:p>
              </p:txBody>
            </p:sp>
          </p:grpSp>
          <p:pic>
            <p:nvPicPr>
              <p:cNvPr id="32" name="Grafik 31" descr="Gruppe von Personen mit einfarbiger Füllung">
                <a:extLst>
                  <a:ext uri="{FF2B5EF4-FFF2-40B4-BE49-F238E27FC236}">
                    <a16:creationId xmlns:a16="http://schemas.microsoft.com/office/drawing/2014/main" id="{55F78E05-AA6F-41FC-86DA-3A3AEF570F9A}"/>
                  </a:ext>
                </a:extLst>
              </p:cNvPr>
              <p:cNvPicPr>
                <a:picLocks noChangeAspect="1"/>
              </p:cNvPicPr>
              <p:nvPr/>
            </p:nvPicPr>
            <p:blipFill>
              <a:blip r:embed="rId91" cstate="print">
                <a:extLst>
                  <a:ext uri="{28A0092B-C50C-407E-A947-70E740481C1C}">
                    <a14:useLocalDpi xmlns:a14="http://schemas.microsoft.com/office/drawing/2010/main" val="0"/>
                  </a:ext>
                  <a:ext uri="{96DAC541-7B7A-43D3-8B79-37D633B846F1}">
                    <asvg:svgBlip xmlns:asvg="http://schemas.microsoft.com/office/drawing/2016/SVG/main" xmlns="" r:embed="rId67"/>
                  </a:ext>
                </a:extLst>
              </a:blip>
              <a:stretch>
                <a:fillRect/>
              </a:stretch>
            </p:blipFill>
            <p:spPr>
              <a:xfrm>
                <a:off x="7882292" y="4549586"/>
                <a:ext cx="521119" cy="521119"/>
              </a:xfrm>
              <a:prstGeom prst="rect">
                <a:avLst/>
              </a:prstGeom>
            </p:spPr>
          </p:pic>
          <p:pic>
            <p:nvPicPr>
              <p:cNvPr id="99" name="Grafik 98" descr="Ordnersuche Silhouette">
                <a:extLst>
                  <a:ext uri="{FF2B5EF4-FFF2-40B4-BE49-F238E27FC236}">
                    <a16:creationId xmlns:a16="http://schemas.microsoft.com/office/drawing/2014/main" id="{7DBAB7E2-A376-4548-8433-163596DA4C1E}"/>
                  </a:ext>
                </a:extLst>
              </p:cNvPr>
              <p:cNvPicPr>
                <a:picLocks noChangeAspect="1"/>
              </p:cNvPicPr>
              <p:nvPr/>
            </p:nvPicPr>
            <p:blipFill>
              <a:blip r:embed="rId77" cstate="print">
                <a:extLst>
                  <a:ext uri="{28A0092B-C50C-407E-A947-70E740481C1C}">
                    <a14:useLocalDpi xmlns:a14="http://schemas.microsoft.com/office/drawing/2010/main" val="0"/>
                  </a:ext>
                  <a:ext uri="{96DAC541-7B7A-43D3-8B79-37D633B846F1}">
                    <asvg:svgBlip xmlns:asvg="http://schemas.microsoft.com/office/drawing/2016/SVG/main" xmlns="" r:embed="rId55"/>
                  </a:ext>
                </a:extLst>
              </a:blip>
              <a:stretch>
                <a:fillRect/>
              </a:stretch>
            </p:blipFill>
            <p:spPr>
              <a:xfrm>
                <a:off x="8403411" y="4587635"/>
                <a:ext cx="532020" cy="532020"/>
              </a:xfrm>
              <a:prstGeom prst="rect">
                <a:avLst/>
              </a:prstGeom>
            </p:spPr>
          </p:pic>
        </p:grpSp>
        <p:grpSp>
          <p:nvGrpSpPr>
            <p:cNvPr id="50" name="Gruppieren 49"/>
            <p:cNvGrpSpPr/>
            <p:nvPr/>
          </p:nvGrpSpPr>
          <p:grpSpPr>
            <a:xfrm rot="887850">
              <a:off x="1026856" y="996375"/>
              <a:ext cx="1311274" cy="1110987"/>
              <a:chOff x="2529033" y="3189005"/>
              <a:chExt cx="1311274" cy="1110987"/>
            </a:xfrm>
          </p:grpSpPr>
          <p:pic>
            <p:nvPicPr>
              <p:cNvPr id="111" name="Grafik 110">
                <a:extLst>
                  <a:ext uri="{FF2B5EF4-FFF2-40B4-BE49-F238E27FC236}">
                    <a16:creationId xmlns:a16="http://schemas.microsoft.com/office/drawing/2014/main" id="{E847A76C-378C-6A4A-9E34-6E310479DB1E}"/>
                  </a:ext>
                </a:extLst>
              </p:cNvPr>
              <p:cNvPicPr>
                <a:picLocks noChangeAspect="1"/>
              </p:cNvPicPr>
              <p:nvPr/>
            </p:nvPicPr>
            <p:blipFill>
              <a:blip r:embed="rId9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20751113">
                <a:off x="2529033" y="3189005"/>
                <a:ext cx="1311274" cy="1110987"/>
              </a:xfrm>
              <a:prstGeom prst="rect">
                <a:avLst/>
              </a:prstGeom>
            </p:spPr>
          </p:pic>
          <p:sp>
            <p:nvSpPr>
              <p:cNvPr id="112" name="Textfeld 111">
                <a:extLst>
                  <a:ext uri="{FF2B5EF4-FFF2-40B4-BE49-F238E27FC236}">
                    <a16:creationId xmlns:a16="http://schemas.microsoft.com/office/drawing/2014/main" id="{9BE509FF-5FA8-0249-95A8-44AB024A05FE}"/>
                  </a:ext>
                </a:extLst>
              </p:cNvPr>
              <p:cNvSpPr txBox="1"/>
              <p:nvPr/>
            </p:nvSpPr>
            <p:spPr>
              <a:xfrm rot="20712150">
                <a:off x="2554068" y="3292054"/>
                <a:ext cx="1185988" cy="706347"/>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1400" dirty="0" smtClean="0">
                    <a:latin typeface="Calibri" panose="020F0502020204030204" pitchFamily="34" charset="0"/>
                    <a:cs typeface="Calibri" panose="020F0502020204030204" pitchFamily="34" charset="0"/>
                  </a:rPr>
                  <a:t>Local Biosample collection</a:t>
                </a:r>
                <a:endParaRPr lang="de-DE" sz="1400" dirty="0">
                  <a:latin typeface="Calibri" panose="020F0502020204030204" pitchFamily="34" charset="0"/>
                  <a:cs typeface="Calibri" panose="020F0502020204030204" pitchFamily="34" charset="0"/>
                </a:endParaRPr>
              </a:p>
            </p:txBody>
          </p:sp>
          <p:grpSp>
            <p:nvGrpSpPr>
              <p:cNvPr id="113" name="Gruppieren 112"/>
              <p:cNvGrpSpPr/>
              <p:nvPr/>
            </p:nvGrpSpPr>
            <p:grpSpPr>
              <a:xfrm rot="153882">
                <a:off x="2971300" y="3801584"/>
                <a:ext cx="619447" cy="474742"/>
                <a:chOff x="5302712" y="6117339"/>
                <a:chExt cx="761369" cy="494731"/>
              </a:xfrm>
            </p:grpSpPr>
            <p:pic>
              <p:nvPicPr>
                <p:cNvPr id="114" name="Grafik 113" descr="DNA Silhouette">
                  <a:extLst>
                    <a:ext uri="{FF2B5EF4-FFF2-40B4-BE49-F238E27FC236}">
                      <a16:creationId xmlns:a16="http://schemas.microsoft.com/office/drawing/2014/main" id="{2062DFE0-C0E4-4756-985F-BBCFF71FEFDB}"/>
                    </a:ext>
                  </a:extLst>
                </p:cNvPr>
                <p:cNvPicPr>
                  <a:picLocks noChangeAspect="1"/>
                </p:cNvPicPr>
                <p:nvPr/>
              </p:nvPicPr>
              <p:blipFill>
                <a:blip r:embed="rId93"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2505751">
                  <a:off x="5684532" y="6117339"/>
                  <a:ext cx="379549" cy="379556"/>
                </a:xfrm>
                <a:prstGeom prst="rect">
                  <a:avLst/>
                </a:prstGeom>
              </p:spPr>
            </p:pic>
            <p:pic>
              <p:nvPicPr>
                <p:cNvPr id="115" name="Grafik 114" descr="Petrischale Silhouette">
                  <a:extLst>
                    <a:ext uri="{FF2B5EF4-FFF2-40B4-BE49-F238E27FC236}">
                      <a16:creationId xmlns:a16="http://schemas.microsoft.com/office/drawing/2014/main" id="{5FEEDB5E-BE42-4E81-B722-159F4BA63D4C}"/>
                    </a:ext>
                  </a:extLst>
                </p:cNvPr>
                <p:cNvPicPr>
                  <a:picLocks noChangeAspect="1"/>
                </p:cNvPicPr>
                <p:nvPr/>
              </p:nvPicPr>
              <p:blipFill>
                <a:blip r:embed="rId94" cstate="print">
                  <a:extLst>
                    <a:ext uri="{28A0092B-C50C-407E-A947-70E740481C1C}">
                      <a14:useLocalDpi xmlns:a14="http://schemas.microsoft.com/office/drawing/2010/main" val="0"/>
                    </a:ext>
                    <a:ext uri="{96DAC541-7B7A-43D3-8B79-37D633B846F1}">
                      <asvg:svgBlip xmlns:asvg="http://schemas.microsoft.com/office/drawing/2016/SVG/main" xmlns="" r:embed="rId52"/>
                    </a:ext>
                  </a:extLst>
                </a:blip>
                <a:stretch>
                  <a:fillRect/>
                </a:stretch>
              </p:blipFill>
              <p:spPr>
                <a:xfrm>
                  <a:off x="5302712" y="6235881"/>
                  <a:ext cx="376190" cy="376189"/>
                </a:xfrm>
                <a:prstGeom prst="rect">
                  <a:avLst/>
                </a:prstGeom>
              </p:spPr>
            </p:pic>
          </p:grpSp>
        </p:grpSp>
        <p:grpSp>
          <p:nvGrpSpPr>
            <p:cNvPr id="142" name="Gruppieren 141"/>
            <p:cNvGrpSpPr/>
            <p:nvPr/>
          </p:nvGrpSpPr>
          <p:grpSpPr>
            <a:xfrm>
              <a:off x="8566311" y="2082994"/>
              <a:ext cx="1311275" cy="1217930"/>
              <a:chOff x="9725540" y="438444"/>
              <a:chExt cx="1311275" cy="1217930"/>
            </a:xfrm>
          </p:grpSpPr>
          <p:grpSp>
            <p:nvGrpSpPr>
              <p:cNvPr id="51" name="Gruppieren 50">
                <a:extLst>
                  <a:ext uri="{FF2B5EF4-FFF2-40B4-BE49-F238E27FC236}">
                    <a16:creationId xmlns:a16="http://schemas.microsoft.com/office/drawing/2014/main" id="{A8A838C1-449D-4F70-ADEB-F5A6BB8E8A42}"/>
                  </a:ext>
                </a:extLst>
              </p:cNvPr>
              <p:cNvGrpSpPr/>
              <p:nvPr/>
            </p:nvGrpSpPr>
            <p:grpSpPr>
              <a:xfrm>
                <a:off x="9725540" y="438444"/>
                <a:ext cx="1311275" cy="1217930"/>
                <a:chOff x="5962479" y="2546269"/>
                <a:chExt cx="1311275" cy="1217930"/>
              </a:xfrm>
            </p:grpSpPr>
            <p:pic>
              <p:nvPicPr>
                <p:cNvPr id="52" name="Grafik 51">
                  <a:extLst>
                    <a:ext uri="{FF2B5EF4-FFF2-40B4-BE49-F238E27FC236}">
                      <a16:creationId xmlns:a16="http://schemas.microsoft.com/office/drawing/2014/main" id="{F63038A4-E177-47BE-8EB8-83EAF76F71A5}"/>
                    </a:ext>
                  </a:extLst>
                </p:cNvPr>
                <p:cNvPicPr>
                  <a:picLocks noChangeAspect="1"/>
                </p:cNvPicPr>
                <p:nvPr/>
              </p:nvPicPr>
              <p:blipFill>
                <a:blip r:embed="rId9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962479" y="2546269"/>
                  <a:ext cx="1311275" cy="1217930"/>
                </a:xfrm>
                <a:prstGeom prst="rect">
                  <a:avLst/>
                </a:prstGeom>
              </p:spPr>
            </p:pic>
            <p:sp>
              <p:nvSpPr>
                <p:cNvPr id="53" name="Textfeld 52">
                  <a:extLst>
                    <a:ext uri="{FF2B5EF4-FFF2-40B4-BE49-F238E27FC236}">
                      <a16:creationId xmlns:a16="http://schemas.microsoft.com/office/drawing/2014/main" id="{1E7C21CD-9A54-46CD-8F57-C1EF37AE6415}"/>
                    </a:ext>
                  </a:extLst>
                </p:cNvPr>
                <p:cNvSpPr txBox="1"/>
                <p:nvPr/>
              </p:nvSpPr>
              <p:spPr>
                <a:xfrm>
                  <a:off x="6055658" y="2679942"/>
                  <a:ext cx="1124915" cy="501676"/>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dirty="0" smtClean="0">
                      <a:latin typeface="Calibri" panose="020F0502020204030204" pitchFamily="34" charset="0"/>
                      <a:cs typeface="Calibri" panose="020F0502020204030204" pitchFamily="34" charset="0"/>
                    </a:rPr>
                    <a:t>Home Nursing</a:t>
                  </a:r>
                  <a:endParaRPr lang="en-GB" sz="1400" dirty="0">
                    <a:latin typeface="Calibri" panose="020F0502020204030204" pitchFamily="34" charset="0"/>
                    <a:cs typeface="Calibri" panose="020F0502020204030204" pitchFamily="34" charset="0"/>
                  </a:endParaRPr>
                </a:p>
              </p:txBody>
            </p:sp>
          </p:grpSp>
          <p:pic>
            <p:nvPicPr>
              <p:cNvPr id="54" name="Grafik 53" descr="Stationär Silhouette">
                <a:extLst>
                  <a:ext uri="{FF2B5EF4-FFF2-40B4-BE49-F238E27FC236}">
                    <a16:creationId xmlns:a16="http://schemas.microsoft.com/office/drawing/2014/main" id="{B91B4D4E-9742-4BFD-BAF5-DF4927660214}"/>
                  </a:ext>
                </a:extLst>
              </p:cNvPr>
              <p:cNvPicPr>
                <a:picLocks noChangeAspect="1"/>
              </p:cNvPicPr>
              <p:nvPr/>
            </p:nvPicPr>
            <p:blipFill>
              <a:blip r:embed="rId96"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tretch>
                <a:fillRect/>
              </a:stretch>
            </p:blipFill>
            <p:spPr>
              <a:xfrm>
                <a:off x="10014119" y="1056670"/>
                <a:ext cx="405858" cy="405858"/>
              </a:xfrm>
              <a:prstGeom prst="rect">
                <a:avLst/>
              </a:prstGeom>
            </p:spPr>
          </p:pic>
          <p:pic>
            <p:nvPicPr>
              <p:cNvPr id="117" name="Grafik 116" descr="Ärztin Silhouette">
                <a:extLst>
                  <a:ext uri="{FF2B5EF4-FFF2-40B4-BE49-F238E27FC236}">
                    <a16:creationId xmlns:a16="http://schemas.microsoft.com/office/drawing/2014/main" id="{900D74A2-8015-41F6-AC0A-9AB2D43ED1E5}"/>
                  </a:ext>
                </a:extLst>
              </p:cNvPr>
              <p:cNvPicPr>
                <a:picLocks noChangeAspect="1"/>
              </p:cNvPicPr>
              <p:nvPr/>
            </p:nvPicPr>
            <p:blipFill>
              <a:blip r:embed="rId81" cstate="print">
                <a:extLst>
                  <a:ext uri="{28A0092B-C50C-407E-A947-70E740481C1C}">
                    <a14:useLocalDpi xmlns:a14="http://schemas.microsoft.com/office/drawing/2010/main" val="0"/>
                  </a:ext>
                  <a:ext uri="{96DAC541-7B7A-43D3-8B79-37D633B846F1}">
                    <asvg:svgBlip xmlns:asvg="http://schemas.microsoft.com/office/drawing/2016/SVG/main" xmlns="" r:embed="rId48"/>
                  </a:ext>
                </a:extLst>
              </a:blip>
              <a:stretch>
                <a:fillRect/>
              </a:stretch>
            </p:blipFill>
            <p:spPr>
              <a:xfrm flipH="1">
                <a:off x="10431347" y="1113646"/>
                <a:ext cx="370164" cy="370164"/>
              </a:xfrm>
              <a:prstGeom prst="rect">
                <a:avLst/>
              </a:prstGeom>
            </p:spPr>
          </p:pic>
        </p:grpSp>
        <p:grpSp>
          <p:nvGrpSpPr>
            <p:cNvPr id="148" name="Gruppieren 147"/>
            <p:cNvGrpSpPr/>
            <p:nvPr/>
          </p:nvGrpSpPr>
          <p:grpSpPr>
            <a:xfrm>
              <a:off x="1292415" y="3500438"/>
              <a:ext cx="2150366" cy="1839749"/>
              <a:chOff x="6211233" y="5225023"/>
              <a:chExt cx="2150366" cy="1839749"/>
            </a:xfrm>
          </p:grpSpPr>
          <p:grpSp>
            <p:nvGrpSpPr>
              <p:cNvPr id="133" name="Gruppieren 132">
                <a:extLst>
                  <a:ext uri="{FF2B5EF4-FFF2-40B4-BE49-F238E27FC236}">
                    <a16:creationId xmlns:a16="http://schemas.microsoft.com/office/drawing/2014/main" id="{EDF470FA-E18B-447D-B7CF-B60A583AF428}"/>
                  </a:ext>
                </a:extLst>
              </p:cNvPr>
              <p:cNvGrpSpPr/>
              <p:nvPr/>
            </p:nvGrpSpPr>
            <p:grpSpPr>
              <a:xfrm>
                <a:off x="6211233" y="5225023"/>
                <a:ext cx="2150366" cy="1839749"/>
                <a:chOff x="7219129" y="1836084"/>
                <a:chExt cx="2106091" cy="1956166"/>
              </a:xfrm>
            </p:grpSpPr>
            <p:pic>
              <p:nvPicPr>
                <p:cNvPr id="134" name="Grafik 133">
                  <a:extLst>
                    <a:ext uri="{FF2B5EF4-FFF2-40B4-BE49-F238E27FC236}">
                      <a16:creationId xmlns:a16="http://schemas.microsoft.com/office/drawing/2014/main" id="{ECF85EFB-54E8-4402-A6DB-CA1B86653DBE}"/>
                    </a:ext>
                  </a:extLst>
                </p:cNvPr>
                <p:cNvPicPr>
                  <a:picLocks noChangeAspect="1"/>
                </p:cNvPicPr>
                <p:nvPr/>
              </p:nvPicPr>
              <p:blipFill>
                <a:blip r:embed="rId9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7219129" y="1836084"/>
                  <a:ext cx="2106091" cy="1956166"/>
                </a:xfrm>
                <a:prstGeom prst="rect">
                  <a:avLst/>
                </a:prstGeom>
              </p:spPr>
            </p:pic>
            <p:sp>
              <p:nvSpPr>
                <p:cNvPr id="135" name="Textfeld 134">
                  <a:extLst>
                    <a:ext uri="{FF2B5EF4-FFF2-40B4-BE49-F238E27FC236}">
                      <a16:creationId xmlns:a16="http://schemas.microsoft.com/office/drawing/2014/main" id="{63EF96CE-74EC-4293-8467-3494846E9AEC}"/>
                    </a:ext>
                  </a:extLst>
                </p:cNvPr>
                <p:cNvSpPr txBox="1"/>
                <p:nvPr/>
              </p:nvSpPr>
              <p:spPr>
                <a:xfrm>
                  <a:off x="7414099" y="2197552"/>
                  <a:ext cx="1731229" cy="883581"/>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2000" dirty="0" smtClean="0">
                      <a:solidFill>
                        <a:schemeClr val="bg1"/>
                      </a:solidFill>
                      <a:latin typeface="Calibri" panose="020F0502020204030204" pitchFamily="34" charset="0"/>
                      <a:cs typeface="Calibri" panose="020F0502020204030204" pitchFamily="34" charset="0"/>
                    </a:rPr>
                    <a:t>ePRO</a:t>
                  </a:r>
                  <a:endParaRPr lang="de-DE" sz="2000" dirty="0">
                    <a:solidFill>
                      <a:schemeClr val="bg1"/>
                    </a:solidFill>
                    <a:latin typeface="Calibri" panose="020F0502020204030204" pitchFamily="34" charset="0"/>
                    <a:cs typeface="Calibri" panose="020F0502020204030204" pitchFamily="34" charset="0"/>
                  </a:endParaRPr>
                </a:p>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000" dirty="0">
                    <a:solidFill>
                      <a:schemeClr val="bg1"/>
                    </a:solidFill>
                    <a:latin typeface="Calibri" panose="020F0502020204030204" pitchFamily="34" charset="0"/>
                    <a:cs typeface="Calibri" panose="020F0502020204030204" pitchFamily="34" charset="0"/>
                  </a:endParaRPr>
                </a:p>
              </p:txBody>
            </p:sp>
          </p:grpSp>
          <p:pic>
            <p:nvPicPr>
              <p:cNvPr id="28" name="Grafik 27" descr="Schlinge Silhouette">
                <a:extLst>
                  <a:ext uri="{FF2B5EF4-FFF2-40B4-BE49-F238E27FC236}">
                    <a16:creationId xmlns:a16="http://schemas.microsoft.com/office/drawing/2014/main" id="{AAC66EF5-2134-46AD-9190-E46E3444B509}"/>
                  </a:ext>
                </a:extLst>
              </p:cNvPr>
              <p:cNvPicPr>
                <a:picLocks noChangeAspect="1"/>
              </p:cNvPicPr>
              <p:nvPr/>
            </p:nvPicPr>
            <p:blipFill>
              <a:blip r:embed="rId97" cstate="print">
                <a:biLevel thresh="25000"/>
                <a:extLst>
                  <a:ext uri="{BEBA8EAE-BF5A-486C-A8C5-ECC9F3942E4B}">
                    <a14:imgProps xmlns:a14="http://schemas.microsoft.com/office/drawing/2010/main">
                      <a14:imgLayer r:embed="rId98">
                        <a14:imgEffect>
                          <a14:colorTemperature colorTemp="2936"/>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2"/>
                  </a:ext>
                </a:extLst>
              </a:blip>
              <a:stretch>
                <a:fillRect/>
              </a:stretch>
            </p:blipFill>
            <p:spPr>
              <a:xfrm rot="10800000" flipV="1">
                <a:off x="7271213" y="6181337"/>
                <a:ext cx="500160" cy="500160"/>
              </a:xfrm>
              <a:prstGeom prst="rect">
                <a:avLst/>
              </a:prstGeom>
            </p:spPr>
          </p:pic>
          <p:pic>
            <p:nvPicPr>
              <p:cNvPr id="146" name="object 9"/>
              <p:cNvPicPr/>
              <p:nvPr/>
            </p:nvPicPr>
            <p:blipFill>
              <a:blip r:embed="rId88"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89">
                        <a14:imgEffect>
                          <a14:brightnessContrast bright="27000"/>
                        </a14:imgEffect>
                      </a14:imgLayer>
                    </a14:imgProps>
                  </a:ext>
                </a:extLst>
              </a:blip>
              <a:stretch>
                <a:fillRect/>
              </a:stretch>
            </p:blipFill>
            <p:spPr>
              <a:xfrm>
                <a:off x="6816080" y="6181336"/>
                <a:ext cx="554076" cy="505465"/>
              </a:xfrm>
              <a:prstGeom prst="rect">
                <a:avLst/>
              </a:prstGeom>
            </p:spPr>
          </p:pic>
        </p:grpSp>
        <p:grpSp>
          <p:nvGrpSpPr>
            <p:cNvPr id="7" name="Gruppieren 6"/>
            <p:cNvGrpSpPr/>
            <p:nvPr/>
          </p:nvGrpSpPr>
          <p:grpSpPr>
            <a:xfrm>
              <a:off x="5818615" y="4703788"/>
              <a:ext cx="1573529" cy="1461516"/>
              <a:chOff x="1104478" y="4008904"/>
              <a:chExt cx="1573529" cy="1461516"/>
            </a:xfrm>
          </p:grpSpPr>
          <p:pic>
            <p:nvPicPr>
              <p:cNvPr id="26" name="Grafik 25">
                <a:extLst>
                  <a:ext uri="{FF2B5EF4-FFF2-40B4-BE49-F238E27FC236}">
                    <a16:creationId xmlns:a16="http://schemas.microsoft.com/office/drawing/2014/main" id="{E4CB234C-4D26-1440-AC59-2EBB91E7E7B2}"/>
                  </a:ext>
                </a:extLst>
              </p:cNvPr>
              <p:cNvPicPr preferRelativeResize="0">
                <a:picLocks noChangeAspect="1"/>
              </p:cNvPicPr>
              <p:nvPr/>
            </p:nvPicPr>
            <p:blipFill>
              <a:blip r:embed="rId9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04478" y="4008904"/>
                <a:ext cx="1573529" cy="1461516"/>
              </a:xfrm>
              <a:prstGeom prst="rect">
                <a:avLst/>
              </a:prstGeom>
            </p:spPr>
          </p:pic>
          <p:sp>
            <p:nvSpPr>
              <p:cNvPr id="27" name="Textfeld 26">
                <a:extLst>
                  <a:ext uri="{FF2B5EF4-FFF2-40B4-BE49-F238E27FC236}">
                    <a16:creationId xmlns:a16="http://schemas.microsoft.com/office/drawing/2014/main" id="{6BE071D3-9E84-3740-9EE8-DF31C7D0E61C}"/>
                  </a:ext>
                </a:extLst>
              </p:cNvPr>
              <p:cNvSpPr txBox="1">
                <a:spLocks noChangeAspect="1"/>
              </p:cNvSpPr>
              <p:nvPr/>
            </p:nvSpPr>
            <p:spPr>
              <a:xfrm>
                <a:off x="1286879" y="4299128"/>
                <a:ext cx="1208728" cy="523220"/>
              </a:xfrm>
              <a:prstGeom prst="rect">
                <a:avLst/>
              </a:prstGeom>
              <a:noFill/>
            </p:spPr>
            <p:txBody>
              <a:bodyPr wrap="none" rtlCol="0">
                <a:spAutoFit/>
              </a:bodyPr>
              <a:lstStyle/>
              <a:p>
                <a:pPr algn="ctr" eaLnBrk="0" hangingPunct="0">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dirty="0" smtClean="0">
                    <a:latin typeface="Calibri" panose="020F0502020204030204" pitchFamily="34" charset="0"/>
                    <a:cs typeface="Calibri" panose="020F0502020204030204" pitchFamily="34" charset="0"/>
                  </a:rPr>
                  <a:t>Remote Study</a:t>
                </a:r>
              </a:p>
              <a:p>
                <a:pPr algn="ctr" eaLnBrk="0" hangingPunct="0">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dirty="0" smtClean="0">
                    <a:latin typeface="Calibri" panose="020F0502020204030204" pitchFamily="34" charset="0"/>
                    <a:cs typeface="Calibri" panose="020F0502020204030204" pitchFamily="34" charset="0"/>
                  </a:rPr>
                  <a:t>Coordinator</a:t>
                </a:r>
                <a:endParaRPr lang="en-GB" sz="1400" dirty="0">
                  <a:latin typeface="Calibri" panose="020F0502020204030204" pitchFamily="34" charset="0"/>
                  <a:cs typeface="Calibri" panose="020F0502020204030204" pitchFamily="34" charset="0"/>
                </a:endParaRPr>
              </a:p>
            </p:txBody>
          </p:sp>
          <p:pic>
            <p:nvPicPr>
              <p:cNvPr id="149" name="Grafik 148" descr="Zielgruppe Silhouette">
                <a:extLst>
                  <a:ext uri="{FF2B5EF4-FFF2-40B4-BE49-F238E27FC236}">
                    <a16:creationId xmlns:a16="http://schemas.microsoft.com/office/drawing/2014/main" id="{88CBBE8E-0D50-40C6-82FC-86F2441846ED}"/>
                  </a:ext>
                </a:extLst>
              </p:cNvPr>
              <p:cNvPicPr>
                <a:picLocks noChangeAspect="1"/>
              </p:cNvPicPr>
              <p:nvPr/>
            </p:nvPicPr>
            <p:blipFill>
              <a:blip r:embed="rId100" cstate="print">
                <a:extLst>
                  <a:ext uri="{28A0092B-C50C-407E-A947-70E740481C1C}">
                    <a14:useLocalDpi xmlns:a14="http://schemas.microsoft.com/office/drawing/2010/main" val="0"/>
                  </a:ext>
                  <a:ext uri="{96DAC541-7B7A-43D3-8B79-37D633B846F1}">
                    <asvg:svgBlip xmlns:asvg="http://schemas.microsoft.com/office/drawing/2016/SVG/main" xmlns="" r:embed="rId101"/>
                  </a:ext>
                </a:extLst>
              </a:blip>
              <a:stretch>
                <a:fillRect/>
              </a:stretch>
            </p:blipFill>
            <p:spPr>
              <a:xfrm>
                <a:off x="1659688" y="4894356"/>
                <a:ext cx="403864" cy="403864"/>
              </a:xfrm>
              <a:prstGeom prst="rect">
                <a:avLst/>
              </a:prstGeom>
            </p:spPr>
          </p:pic>
        </p:grpSp>
        <p:grpSp>
          <p:nvGrpSpPr>
            <p:cNvPr id="45" name="Gruppieren 44"/>
            <p:cNvGrpSpPr/>
            <p:nvPr/>
          </p:nvGrpSpPr>
          <p:grpSpPr>
            <a:xfrm>
              <a:off x="4727848" y="548680"/>
              <a:ext cx="2259637" cy="2073400"/>
              <a:chOff x="1641539" y="3100247"/>
              <a:chExt cx="2259637" cy="2073400"/>
            </a:xfrm>
          </p:grpSpPr>
          <p:pic>
            <p:nvPicPr>
              <p:cNvPr id="123" name="Grafik 122">
                <a:extLst>
                  <a:ext uri="{FF2B5EF4-FFF2-40B4-BE49-F238E27FC236}">
                    <a16:creationId xmlns:a16="http://schemas.microsoft.com/office/drawing/2014/main" id="{D0CC23E1-41CC-964E-843B-B145219F9F91}"/>
                  </a:ext>
                </a:extLst>
              </p:cNvPr>
              <p:cNvPicPr>
                <a:picLocks noChangeAspect="1"/>
              </p:cNvPicPr>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641539" y="3100247"/>
                <a:ext cx="2259637" cy="2073400"/>
              </a:xfrm>
              <a:prstGeom prst="rect">
                <a:avLst/>
              </a:prstGeom>
            </p:spPr>
          </p:pic>
          <p:sp>
            <p:nvSpPr>
              <p:cNvPr id="124" name="Textfeld 123">
                <a:extLst>
                  <a:ext uri="{FF2B5EF4-FFF2-40B4-BE49-F238E27FC236}">
                    <a16:creationId xmlns:a16="http://schemas.microsoft.com/office/drawing/2014/main" id="{3E2F0864-0769-3A41-881E-0D5A059D963F}"/>
                  </a:ext>
                </a:extLst>
              </p:cNvPr>
              <p:cNvSpPr txBox="1"/>
              <p:nvPr/>
            </p:nvSpPr>
            <p:spPr>
              <a:xfrm>
                <a:off x="1911508" y="3424813"/>
                <a:ext cx="1652783" cy="794064"/>
              </a:xfrm>
              <a:prstGeom prst="rect">
                <a:avLst/>
              </a:prstGeom>
              <a:noFill/>
            </p:spPr>
            <p:txBody>
              <a:bodyPr wrap="square" rtlCol="0">
                <a:spAutoFit/>
              </a:bodyPr>
              <a:lstStyle/>
              <a:p>
                <a:pPr algn="ctr" eaLnBrk="0" hangingPunct="0">
                  <a:lnSpc>
                    <a:spcPct val="95000"/>
                  </a:lnSpc>
                  <a:spcAft>
                    <a:spcPts val="1200"/>
                  </a:spcAft>
                  <a:buClr>
                    <a:srgbClr val="000000"/>
                  </a:buClr>
                  <a:buSzPct val="100000"/>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1600" dirty="0" smtClean="0">
                    <a:solidFill>
                      <a:schemeClr val="bg1"/>
                    </a:solidFill>
                    <a:latin typeface="Calibri" panose="020F0502020204030204" pitchFamily="34" charset="0"/>
                    <a:cs typeface="Calibri" panose="020F0502020204030204" pitchFamily="34" charset="0"/>
                  </a:rPr>
                  <a:t>D2P IMP</a:t>
                </a:r>
                <a:br>
                  <a:rPr lang="de-DE" sz="1600" dirty="0" smtClean="0">
                    <a:solidFill>
                      <a:schemeClr val="bg1"/>
                    </a:solidFill>
                    <a:latin typeface="Calibri" panose="020F0502020204030204" pitchFamily="34" charset="0"/>
                    <a:cs typeface="Calibri" panose="020F0502020204030204" pitchFamily="34" charset="0"/>
                  </a:rPr>
                </a:br>
                <a:r>
                  <a:rPr lang="de-DE" sz="1600" dirty="0" smtClean="0">
                    <a:solidFill>
                      <a:schemeClr val="bg1"/>
                    </a:solidFill>
                    <a:latin typeface="Calibri" panose="020F0502020204030204" pitchFamily="34" charset="0"/>
                    <a:cs typeface="Calibri" panose="020F0502020204030204" pitchFamily="34" charset="0"/>
                  </a:rPr>
                  <a:t>&amp; Trial supplies shipment</a:t>
                </a:r>
                <a:endParaRPr lang="de-DE" sz="1600" dirty="0">
                  <a:solidFill>
                    <a:schemeClr val="bg1"/>
                  </a:solidFill>
                  <a:latin typeface="Calibri" panose="020F0502020204030204" pitchFamily="34" charset="0"/>
                  <a:cs typeface="Calibri" panose="020F0502020204030204" pitchFamily="34" charset="0"/>
                </a:endParaRPr>
              </a:p>
            </p:txBody>
          </p:sp>
          <p:grpSp>
            <p:nvGrpSpPr>
              <p:cNvPr id="19" name="Gruppieren 18"/>
              <p:cNvGrpSpPr/>
              <p:nvPr/>
            </p:nvGrpSpPr>
            <p:grpSpPr>
              <a:xfrm>
                <a:off x="2315212" y="4359838"/>
                <a:ext cx="633002" cy="342422"/>
                <a:chOff x="5760961" y="2407049"/>
                <a:chExt cx="633002" cy="342422"/>
              </a:xfrm>
            </p:grpSpPr>
            <p:sp>
              <p:nvSpPr>
                <p:cNvPr id="103" name="object 3"/>
                <p:cNvSpPr/>
                <p:nvPr/>
              </p:nvSpPr>
              <p:spPr>
                <a:xfrm>
                  <a:off x="5760961" y="2407049"/>
                  <a:ext cx="335039" cy="335514"/>
                </a:xfrm>
                <a:custGeom>
                  <a:avLst/>
                  <a:gdLst/>
                  <a:ahLst/>
                  <a:cxnLst/>
                  <a:rect l="l" t="t" r="r" b="b"/>
                  <a:pathLst>
                    <a:path w="452755" h="453389">
                      <a:moveTo>
                        <a:pt x="252077" y="59110"/>
                      </a:moveTo>
                      <a:lnTo>
                        <a:pt x="244953" y="59110"/>
                      </a:lnTo>
                      <a:lnTo>
                        <a:pt x="240737" y="63435"/>
                      </a:lnTo>
                      <a:lnTo>
                        <a:pt x="236376" y="67772"/>
                      </a:lnTo>
                      <a:lnTo>
                        <a:pt x="236376" y="74787"/>
                      </a:lnTo>
                      <a:lnTo>
                        <a:pt x="240737" y="79112"/>
                      </a:lnTo>
                      <a:lnTo>
                        <a:pt x="254984" y="93432"/>
                      </a:lnTo>
                      <a:lnTo>
                        <a:pt x="60765" y="287713"/>
                      </a:lnTo>
                      <a:lnTo>
                        <a:pt x="59602" y="291468"/>
                      </a:lnTo>
                      <a:lnTo>
                        <a:pt x="73994" y="363164"/>
                      </a:lnTo>
                      <a:lnTo>
                        <a:pt x="4214" y="432856"/>
                      </a:lnTo>
                      <a:lnTo>
                        <a:pt x="0" y="437184"/>
                      </a:lnTo>
                      <a:lnTo>
                        <a:pt x="0" y="444201"/>
                      </a:lnTo>
                      <a:lnTo>
                        <a:pt x="4214" y="448528"/>
                      </a:lnTo>
                      <a:lnTo>
                        <a:pt x="8575" y="452856"/>
                      </a:lnTo>
                      <a:lnTo>
                        <a:pt x="15553" y="452856"/>
                      </a:lnTo>
                      <a:lnTo>
                        <a:pt x="89548" y="378836"/>
                      </a:lnTo>
                      <a:lnTo>
                        <a:pt x="178344" y="378836"/>
                      </a:lnTo>
                      <a:lnTo>
                        <a:pt x="187622" y="369555"/>
                      </a:lnTo>
                      <a:lnTo>
                        <a:pt x="156274" y="369555"/>
                      </a:lnTo>
                      <a:lnTo>
                        <a:pt x="95364" y="357390"/>
                      </a:lnTo>
                      <a:lnTo>
                        <a:pt x="83298" y="296569"/>
                      </a:lnTo>
                      <a:lnTo>
                        <a:pt x="104378" y="275355"/>
                      </a:lnTo>
                      <a:lnTo>
                        <a:pt x="135752" y="275355"/>
                      </a:lnTo>
                      <a:lnTo>
                        <a:pt x="120076" y="259678"/>
                      </a:lnTo>
                      <a:lnTo>
                        <a:pt x="137666" y="242099"/>
                      </a:lnTo>
                      <a:lnTo>
                        <a:pt x="169066" y="242099"/>
                      </a:lnTo>
                      <a:lnTo>
                        <a:pt x="167759" y="240754"/>
                      </a:lnTo>
                      <a:lnTo>
                        <a:pt x="153367" y="226434"/>
                      </a:lnTo>
                      <a:lnTo>
                        <a:pt x="167177" y="212550"/>
                      </a:lnTo>
                      <a:lnTo>
                        <a:pt x="198615" y="212550"/>
                      </a:lnTo>
                      <a:lnTo>
                        <a:pt x="182878" y="196872"/>
                      </a:lnTo>
                      <a:lnTo>
                        <a:pt x="200468" y="179293"/>
                      </a:lnTo>
                      <a:lnTo>
                        <a:pt x="231833" y="179293"/>
                      </a:lnTo>
                      <a:lnTo>
                        <a:pt x="216169" y="163628"/>
                      </a:lnTo>
                      <a:lnTo>
                        <a:pt x="233759" y="146049"/>
                      </a:lnTo>
                      <a:lnTo>
                        <a:pt x="265092" y="146049"/>
                      </a:lnTo>
                      <a:lnTo>
                        <a:pt x="249460" y="130372"/>
                      </a:lnTo>
                      <a:lnTo>
                        <a:pt x="270685" y="109110"/>
                      </a:lnTo>
                      <a:lnTo>
                        <a:pt x="301977" y="109110"/>
                      </a:lnTo>
                      <a:lnTo>
                        <a:pt x="256292" y="63435"/>
                      </a:lnTo>
                      <a:lnTo>
                        <a:pt x="252077" y="59110"/>
                      </a:lnTo>
                      <a:close/>
                    </a:path>
                    <a:path w="452755" h="453389">
                      <a:moveTo>
                        <a:pt x="178344" y="378836"/>
                      </a:moveTo>
                      <a:lnTo>
                        <a:pt x="89548" y="378836"/>
                      </a:lnTo>
                      <a:lnTo>
                        <a:pt x="161362" y="393180"/>
                      </a:lnTo>
                      <a:lnTo>
                        <a:pt x="165142" y="392042"/>
                      </a:lnTo>
                      <a:lnTo>
                        <a:pt x="178344" y="378836"/>
                      </a:lnTo>
                      <a:close/>
                    </a:path>
                    <a:path w="452755" h="453389">
                      <a:moveTo>
                        <a:pt x="301977" y="109110"/>
                      </a:moveTo>
                      <a:lnTo>
                        <a:pt x="270685" y="109110"/>
                      </a:lnTo>
                      <a:lnTo>
                        <a:pt x="343663" y="182092"/>
                      </a:lnTo>
                      <a:lnTo>
                        <a:pt x="156274" y="369555"/>
                      </a:lnTo>
                      <a:lnTo>
                        <a:pt x="187622" y="369555"/>
                      </a:lnTo>
                      <a:lnTo>
                        <a:pt x="359364" y="197757"/>
                      </a:lnTo>
                      <a:lnTo>
                        <a:pt x="390651" y="197757"/>
                      </a:lnTo>
                      <a:lnTo>
                        <a:pt x="301977" y="109110"/>
                      </a:lnTo>
                      <a:close/>
                    </a:path>
                    <a:path w="452755" h="453389">
                      <a:moveTo>
                        <a:pt x="135752" y="275355"/>
                      </a:moveTo>
                      <a:lnTo>
                        <a:pt x="104378" y="275355"/>
                      </a:lnTo>
                      <a:lnTo>
                        <a:pt x="126763" y="297708"/>
                      </a:lnTo>
                      <a:lnTo>
                        <a:pt x="133741" y="297708"/>
                      </a:lnTo>
                      <a:lnTo>
                        <a:pt x="142464" y="289045"/>
                      </a:lnTo>
                      <a:lnTo>
                        <a:pt x="142464" y="282031"/>
                      </a:lnTo>
                      <a:lnTo>
                        <a:pt x="135752" y="275355"/>
                      </a:lnTo>
                      <a:close/>
                    </a:path>
                    <a:path w="452755" h="453389">
                      <a:moveTo>
                        <a:pt x="169066" y="242099"/>
                      </a:moveTo>
                      <a:lnTo>
                        <a:pt x="137666" y="242099"/>
                      </a:lnTo>
                      <a:lnTo>
                        <a:pt x="152058" y="256431"/>
                      </a:lnTo>
                      <a:lnTo>
                        <a:pt x="156274" y="260756"/>
                      </a:lnTo>
                      <a:lnTo>
                        <a:pt x="163398" y="260756"/>
                      </a:lnTo>
                      <a:lnTo>
                        <a:pt x="167759" y="256431"/>
                      </a:lnTo>
                      <a:lnTo>
                        <a:pt x="171975" y="252106"/>
                      </a:lnTo>
                      <a:lnTo>
                        <a:pt x="171975" y="245091"/>
                      </a:lnTo>
                      <a:lnTo>
                        <a:pt x="169066" y="242099"/>
                      </a:lnTo>
                      <a:close/>
                    </a:path>
                    <a:path w="452755" h="453389">
                      <a:moveTo>
                        <a:pt x="198615" y="212550"/>
                      </a:moveTo>
                      <a:lnTo>
                        <a:pt x="167177" y="212550"/>
                      </a:lnTo>
                      <a:lnTo>
                        <a:pt x="193345" y="238597"/>
                      </a:lnTo>
                      <a:lnTo>
                        <a:pt x="200323" y="238597"/>
                      </a:lnTo>
                      <a:lnTo>
                        <a:pt x="204684" y="234272"/>
                      </a:lnTo>
                      <a:lnTo>
                        <a:pt x="208900" y="229935"/>
                      </a:lnTo>
                      <a:lnTo>
                        <a:pt x="208900" y="222920"/>
                      </a:lnTo>
                      <a:lnTo>
                        <a:pt x="204684" y="218595"/>
                      </a:lnTo>
                      <a:lnTo>
                        <a:pt x="198615" y="212550"/>
                      </a:lnTo>
                      <a:close/>
                    </a:path>
                    <a:path w="452755" h="453389">
                      <a:moveTo>
                        <a:pt x="390651" y="197757"/>
                      </a:moveTo>
                      <a:lnTo>
                        <a:pt x="359364" y="197757"/>
                      </a:lnTo>
                      <a:lnTo>
                        <a:pt x="373610" y="212101"/>
                      </a:lnTo>
                      <a:lnTo>
                        <a:pt x="377972" y="216427"/>
                      </a:lnTo>
                      <a:lnTo>
                        <a:pt x="384950" y="216427"/>
                      </a:lnTo>
                      <a:lnTo>
                        <a:pt x="393672" y="207776"/>
                      </a:lnTo>
                      <a:lnTo>
                        <a:pt x="393672" y="200761"/>
                      </a:lnTo>
                      <a:lnTo>
                        <a:pt x="390651" y="197757"/>
                      </a:lnTo>
                      <a:close/>
                    </a:path>
                    <a:path w="452755" h="453389">
                      <a:moveTo>
                        <a:pt x="231833" y="179293"/>
                      </a:moveTo>
                      <a:lnTo>
                        <a:pt x="200468" y="179293"/>
                      </a:lnTo>
                      <a:lnTo>
                        <a:pt x="222856" y="201658"/>
                      </a:lnTo>
                      <a:lnTo>
                        <a:pt x="229834" y="201658"/>
                      </a:lnTo>
                      <a:lnTo>
                        <a:pt x="238557" y="192996"/>
                      </a:lnTo>
                      <a:lnTo>
                        <a:pt x="238557" y="185981"/>
                      </a:lnTo>
                      <a:lnTo>
                        <a:pt x="231833" y="179293"/>
                      </a:lnTo>
                      <a:close/>
                    </a:path>
                    <a:path w="452755" h="453389">
                      <a:moveTo>
                        <a:pt x="265092" y="146049"/>
                      </a:moveTo>
                      <a:lnTo>
                        <a:pt x="233759" y="146049"/>
                      </a:lnTo>
                      <a:lnTo>
                        <a:pt x="255420" y="167772"/>
                      </a:lnTo>
                      <a:lnTo>
                        <a:pt x="259781" y="172097"/>
                      </a:lnTo>
                      <a:lnTo>
                        <a:pt x="266760" y="172097"/>
                      </a:lnTo>
                      <a:lnTo>
                        <a:pt x="275482" y="163446"/>
                      </a:lnTo>
                      <a:lnTo>
                        <a:pt x="275482" y="156432"/>
                      </a:lnTo>
                      <a:lnTo>
                        <a:pt x="265092" y="146049"/>
                      </a:lnTo>
                      <a:close/>
                    </a:path>
                    <a:path w="452755" h="453389">
                      <a:moveTo>
                        <a:pt x="390675" y="50011"/>
                      </a:moveTo>
                      <a:lnTo>
                        <a:pt x="359364" y="50011"/>
                      </a:lnTo>
                      <a:lnTo>
                        <a:pt x="402685" y="93432"/>
                      </a:lnTo>
                      <a:lnTo>
                        <a:pt x="366196" y="129936"/>
                      </a:lnTo>
                      <a:lnTo>
                        <a:pt x="361980" y="134261"/>
                      </a:lnTo>
                      <a:lnTo>
                        <a:pt x="361980" y="141276"/>
                      </a:lnTo>
                      <a:lnTo>
                        <a:pt x="366196" y="145613"/>
                      </a:lnTo>
                      <a:lnTo>
                        <a:pt x="370557" y="149938"/>
                      </a:lnTo>
                      <a:lnTo>
                        <a:pt x="377681" y="149938"/>
                      </a:lnTo>
                      <a:lnTo>
                        <a:pt x="381897" y="145613"/>
                      </a:lnTo>
                      <a:lnTo>
                        <a:pt x="418386" y="109110"/>
                      </a:lnTo>
                      <a:lnTo>
                        <a:pt x="449786" y="109110"/>
                      </a:lnTo>
                      <a:lnTo>
                        <a:pt x="448479" y="107765"/>
                      </a:lnTo>
                      <a:lnTo>
                        <a:pt x="426382" y="85703"/>
                      </a:lnTo>
                      <a:lnTo>
                        <a:pt x="426236" y="85606"/>
                      </a:lnTo>
                      <a:lnTo>
                        <a:pt x="390675" y="50011"/>
                      </a:lnTo>
                      <a:close/>
                    </a:path>
                    <a:path w="452755" h="453389">
                      <a:moveTo>
                        <a:pt x="449786" y="109110"/>
                      </a:moveTo>
                      <a:lnTo>
                        <a:pt x="418386" y="109110"/>
                      </a:lnTo>
                      <a:lnTo>
                        <a:pt x="437139" y="127767"/>
                      </a:lnTo>
                      <a:lnTo>
                        <a:pt x="444117" y="127767"/>
                      </a:lnTo>
                      <a:lnTo>
                        <a:pt x="448479" y="123442"/>
                      </a:lnTo>
                      <a:lnTo>
                        <a:pt x="452695" y="119117"/>
                      </a:lnTo>
                      <a:lnTo>
                        <a:pt x="452695" y="112102"/>
                      </a:lnTo>
                      <a:lnTo>
                        <a:pt x="449786" y="109110"/>
                      </a:lnTo>
                      <a:close/>
                    </a:path>
                    <a:path w="452755" h="453389">
                      <a:moveTo>
                        <a:pt x="340610" y="0"/>
                      </a:moveTo>
                      <a:lnTo>
                        <a:pt x="333632" y="0"/>
                      </a:lnTo>
                      <a:lnTo>
                        <a:pt x="329271" y="4337"/>
                      </a:lnTo>
                      <a:lnTo>
                        <a:pt x="325055" y="8662"/>
                      </a:lnTo>
                      <a:lnTo>
                        <a:pt x="325055" y="15677"/>
                      </a:lnTo>
                      <a:lnTo>
                        <a:pt x="329271" y="20002"/>
                      </a:lnTo>
                      <a:lnTo>
                        <a:pt x="343663" y="34334"/>
                      </a:lnTo>
                      <a:lnTo>
                        <a:pt x="302813" y="75150"/>
                      </a:lnTo>
                      <a:lnTo>
                        <a:pt x="302813" y="82177"/>
                      </a:lnTo>
                      <a:lnTo>
                        <a:pt x="311535" y="90828"/>
                      </a:lnTo>
                      <a:lnTo>
                        <a:pt x="318513" y="90828"/>
                      </a:lnTo>
                      <a:lnTo>
                        <a:pt x="323868" y="85509"/>
                      </a:lnTo>
                      <a:lnTo>
                        <a:pt x="359364" y="50011"/>
                      </a:lnTo>
                      <a:lnTo>
                        <a:pt x="390675" y="50011"/>
                      </a:lnTo>
                      <a:lnTo>
                        <a:pt x="367214" y="26592"/>
                      </a:lnTo>
                      <a:lnTo>
                        <a:pt x="367068" y="26459"/>
                      </a:lnTo>
                      <a:lnTo>
                        <a:pt x="340610" y="0"/>
                      </a:lnTo>
                      <a:close/>
                    </a:path>
                  </a:pathLst>
                </a:custGeom>
                <a:solidFill>
                  <a:srgbClr val="007367"/>
                </a:solidFill>
                <a:effectLst>
                  <a:glow rad="25400">
                    <a:schemeClr val="bg1"/>
                  </a:glow>
                </a:effectLst>
              </p:spPr>
              <p:txBody>
                <a:bodyPr wrap="square" lIns="0" tIns="0" rIns="0" bIns="0" rtlCol="0"/>
                <a:lstStyle/>
                <a:p>
                  <a:endParaRPr/>
                </a:p>
              </p:txBody>
            </p:sp>
            <p:sp>
              <p:nvSpPr>
                <p:cNvPr id="104" name="object 2"/>
                <p:cNvSpPr/>
                <p:nvPr/>
              </p:nvSpPr>
              <p:spPr>
                <a:xfrm>
                  <a:off x="6028851" y="2414427"/>
                  <a:ext cx="365112" cy="335044"/>
                </a:xfrm>
                <a:custGeom>
                  <a:avLst/>
                  <a:gdLst/>
                  <a:ahLst/>
                  <a:cxnLst/>
                  <a:rect l="l" t="t" r="r" b="b"/>
                  <a:pathLst>
                    <a:path w="493394" h="452755">
                      <a:moveTo>
                        <a:pt x="228727" y="388304"/>
                      </a:moveTo>
                      <a:lnTo>
                        <a:pt x="197284" y="388304"/>
                      </a:lnTo>
                      <a:lnTo>
                        <a:pt x="223363" y="415278"/>
                      </a:lnTo>
                      <a:lnTo>
                        <a:pt x="254824" y="435556"/>
                      </a:lnTo>
                      <a:lnTo>
                        <a:pt x="290416" y="448321"/>
                      </a:lnTo>
                      <a:lnTo>
                        <a:pt x="328891" y="452757"/>
                      </a:lnTo>
                      <a:lnTo>
                        <a:pt x="372542" y="447051"/>
                      </a:lnTo>
                      <a:lnTo>
                        <a:pt x="411772" y="430946"/>
                      </a:lnTo>
                      <a:lnTo>
                        <a:pt x="412875" y="430117"/>
                      </a:lnTo>
                      <a:lnTo>
                        <a:pt x="328891" y="430117"/>
                      </a:lnTo>
                      <a:lnTo>
                        <a:pt x="295012" y="426126"/>
                      </a:lnTo>
                      <a:lnTo>
                        <a:pt x="263773" y="414652"/>
                      </a:lnTo>
                      <a:lnTo>
                        <a:pt x="236317" y="396450"/>
                      </a:lnTo>
                      <a:lnTo>
                        <a:pt x="228727" y="388304"/>
                      </a:lnTo>
                      <a:close/>
                    </a:path>
                    <a:path w="493394" h="452755">
                      <a:moveTo>
                        <a:pt x="444548" y="180924"/>
                      </a:moveTo>
                      <a:lnTo>
                        <a:pt x="410207" y="180924"/>
                      </a:lnTo>
                      <a:lnTo>
                        <a:pt x="435284" y="202808"/>
                      </a:lnTo>
                      <a:lnTo>
                        <a:pt x="454169" y="229523"/>
                      </a:lnTo>
                      <a:lnTo>
                        <a:pt x="466075" y="259941"/>
                      </a:lnTo>
                      <a:lnTo>
                        <a:pt x="470218" y="292931"/>
                      </a:lnTo>
                      <a:lnTo>
                        <a:pt x="463017" y="336278"/>
                      </a:lnTo>
                      <a:lnTo>
                        <a:pt x="442962" y="373935"/>
                      </a:lnTo>
                      <a:lnTo>
                        <a:pt x="412374" y="403637"/>
                      </a:lnTo>
                      <a:lnTo>
                        <a:pt x="373576" y="423120"/>
                      </a:lnTo>
                      <a:lnTo>
                        <a:pt x="328891" y="430117"/>
                      </a:lnTo>
                      <a:lnTo>
                        <a:pt x="412875" y="430117"/>
                      </a:lnTo>
                      <a:lnTo>
                        <a:pt x="445014" y="405962"/>
                      </a:lnTo>
                      <a:lnTo>
                        <a:pt x="470699" y="373618"/>
                      </a:lnTo>
                      <a:lnTo>
                        <a:pt x="487260" y="335435"/>
                      </a:lnTo>
                      <a:lnTo>
                        <a:pt x="493129" y="292931"/>
                      </a:lnTo>
                      <a:lnTo>
                        <a:pt x="488306" y="254457"/>
                      </a:lnTo>
                      <a:lnTo>
                        <a:pt x="474454" y="218998"/>
                      </a:lnTo>
                      <a:lnTo>
                        <a:pt x="452501" y="187875"/>
                      </a:lnTo>
                      <a:lnTo>
                        <a:pt x="444548" y="180924"/>
                      </a:lnTo>
                      <a:close/>
                    </a:path>
                    <a:path w="493394" h="452755">
                      <a:moveTo>
                        <a:pt x="321079" y="0"/>
                      </a:moveTo>
                      <a:lnTo>
                        <a:pt x="280501" y="7680"/>
                      </a:lnTo>
                      <a:lnTo>
                        <a:pt x="244826" y="30721"/>
                      </a:lnTo>
                      <a:lnTo>
                        <a:pt x="31680" y="237896"/>
                      </a:lnTo>
                      <a:lnTo>
                        <a:pt x="7920" y="272694"/>
                      </a:lnTo>
                      <a:lnTo>
                        <a:pt x="0" y="312294"/>
                      </a:lnTo>
                      <a:lnTo>
                        <a:pt x="7920" y="351894"/>
                      </a:lnTo>
                      <a:lnTo>
                        <a:pt x="31680" y="386691"/>
                      </a:lnTo>
                      <a:lnTo>
                        <a:pt x="39045" y="393851"/>
                      </a:lnTo>
                      <a:lnTo>
                        <a:pt x="74726" y="416892"/>
                      </a:lnTo>
                      <a:lnTo>
                        <a:pt x="115308" y="424572"/>
                      </a:lnTo>
                      <a:lnTo>
                        <a:pt x="155892" y="416892"/>
                      </a:lnTo>
                      <a:lnTo>
                        <a:pt x="179065" y="401932"/>
                      </a:lnTo>
                      <a:lnTo>
                        <a:pt x="115313" y="401932"/>
                      </a:lnTo>
                      <a:lnTo>
                        <a:pt x="83274" y="395877"/>
                      </a:lnTo>
                      <a:lnTo>
                        <a:pt x="55119" y="377712"/>
                      </a:lnTo>
                      <a:lnTo>
                        <a:pt x="47753" y="370552"/>
                      </a:lnTo>
                      <a:lnTo>
                        <a:pt x="29125" y="343292"/>
                      </a:lnTo>
                      <a:lnTo>
                        <a:pt x="22915" y="312294"/>
                      </a:lnTo>
                      <a:lnTo>
                        <a:pt x="29125" y="281294"/>
                      </a:lnTo>
                      <a:lnTo>
                        <a:pt x="47753" y="254032"/>
                      </a:lnTo>
                      <a:lnTo>
                        <a:pt x="140034" y="164323"/>
                      </a:lnTo>
                      <a:lnTo>
                        <a:pt x="172709" y="164323"/>
                      </a:lnTo>
                      <a:lnTo>
                        <a:pt x="156369" y="148438"/>
                      </a:lnTo>
                      <a:lnTo>
                        <a:pt x="260891" y="46857"/>
                      </a:lnTo>
                      <a:lnTo>
                        <a:pt x="289052" y="28690"/>
                      </a:lnTo>
                      <a:lnTo>
                        <a:pt x="321094" y="22634"/>
                      </a:lnTo>
                      <a:lnTo>
                        <a:pt x="384826" y="22634"/>
                      </a:lnTo>
                      <a:lnTo>
                        <a:pt x="361662" y="7680"/>
                      </a:lnTo>
                      <a:lnTo>
                        <a:pt x="321079" y="0"/>
                      </a:lnTo>
                      <a:close/>
                    </a:path>
                    <a:path w="493394" h="452755">
                      <a:moveTo>
                        <a:pt x="172709" y="164323"/>
                      </a:moveTo>
                      <a:lnTo>
                        <a:pt x="140034" y="164323"/>
                      </a:lnTo>
                      <a:lnTo>
                        <a:pt x="267518" y="288240"/>
                      </a:lnTo>
                      <a:lnTo>
                        <a:pt x="175504" y="377712"/>
                      </a:lnTo>
                      <a:lnTo>
                        <a:pt x="147351" y="395877"/>
                      </a:lnTo>
                      <a:lnTo>
                        <a:pt x="115313" y="401932"/>
                      </a:lnTo>
                      <a:lnTo>
                        <a:pt x="179065" y="401932"/>
                      </a:lnTo>
                      <a:lnTo>
                        <a:pt x="191582" y="393851"/>
                      </a:lnTo>
                      <a:lnTo>
                        <a:pt x="197284" y="388304"/>
                      </a:lnTo>
                      <a:lnTo>
                        <a:pt x="228727" y="388304"/>
                      </a:lnTo>
                      <a:lnTo>
                        <a:pt x="213787" y="372270"/>
                      </a:lnTo>
                      <a:lnTo>
                        <a:pt x="276495" y="311306"/>
                      </a:lnTo>
                      <a:lnTo>
                        <a:pt x="440532" y="311306"/>
                      </a:lnTo>
                      <a:lnTo>
                        <a:pt x="444881" y="307005"/>
                      </a:lnTo>
                      <a:lnTo>
                        <a:pt x="444881" y="294503"/>
                      </a:lnTo>
                      <a:lnTo>
                        <a:pt x="439757" y="289435"/>
                      </a:lnTo>
                      <a:lnTo>
                        <a:pt x="298994" y="289435"/>
                      </a:lnTo>
                      <a:lnTo>
                        <a:pt x="316553" y="272369"/>
                      </a:lnTo>
                      <a:lnTo>
                        <a:pt x="283853" y="272369"/>
                      </a:lnTo>
                      <a:lnTo>
                        <a:pt x="172709" y="164323"/>
                      </a:lnTo>
                      <a:close/>
                    </a:path>
                    <a:path w="493394" h="452755">
                      <a:moveTo>
                        <a:pt x="140419" y="194507"/>
                      </a:moveTo>
                      <a:lnTo>
                        <a:pt x="71578" y="261414"/>
                      </a:lnTo>
                      <a:lnTo>
                        <a:pt x="54070" y="285682"/>
                      </a:lnTo>
                      <a:lnTo>
                        <a:pt x="46272" y="313218"/>
                      </a:lnTo>
                      <a:lnTo>
                        <a:pt x="49116" y="340382"/>
                      </a:lnTo>
                      <a:lnTo>
                        <a:pt x="63534" y="363535"/>
                      </a:lnTo>
                      <a:lnTo>
                        <a:pt x="68049" y="367921"/>
                      </a:lnTo>
                      <a:lnTo>
                        <a:pt x="75292" y="367862"/>
                      </a:lnTo>
                      <a:lnTo>
                        <a:pt x="84167" y="358949"/>
                      </a:lnTo>
                      <a:lnTo>
                        <a:pt x="84121" y="351781"/>
                      </a:lnTo>
                      <a:lnTo>
                        <a:pt x="79607" y="347397"/>
                      </a:lnTo>
                      <a:lnTo>
                        <a:pt x="70652" y="332317"/>
                      </a:lnTo>
                      <a:lnTo>
                        <a:pt x="69285" y="313887"/>
                      </a:lnTo>
                      <a:lnTo>
                        <a:pt x="75089" y="294753"/>
                      </a:lnTo>
                      <a:lnTo>
                        <a:pt x="87650" y="277563"/>
                      </a:lnTo>
                      <a:lnTo>
                        <a:pt x="156485" y="210642"/>
                      </a:lnTo>
                      <a:lnTo>
                        <a:pt x="156549" y="203474"/>
                      </a:lnTo>
                      <a:lnTo>
                        <a:pt x="147675" y="194557"/>
                      </a:lnTo>
                      <a:lnTo>
                        <a:pt x="140419" y="194507"/>
                      </a:lnTo>
                      <a:close/>
                    </a:path>
                    <a:path w="493394" h="452755">
                      <a:moveTo>
                        <a:pt x="440532" y="311306"/>
                      </a:moveTo>
                      <a:lnTo>
                        <a:pt x="276495" y="311306"/>
                      </a:lnTo>
                      <a:lnTo>
                        <a:pt x="277792" y="311796"/>
                      </a:lnTo>
                      <a:lnTo>
                        <a:pt x="279179" y="312073"/>
                      </a:lnTo>
                      <a:lnTo>
                        <a:pt x="439757" y="312073"/>
                      </a:lnTo>
                      <a:lnTo>
                        <a:pt x="440532" y="311306"/>
                      </a:lnTo>
                      <a:close/>
                    </a:path>
                    <a:path w="493394" h="452755">
                      <a:moveTo>
                        <a:pt x="384826" y="22634"/>
                      </a:moveTo>
                      <a:lnTo>
                        <a:pt x="321094" y="22634"/>
                      </a:lnTo>
                      <a:lnTo>
                        <a:pt x="353133" y="28690"/>
                      </a:lnTo>
                      <a:lnTo>
                        <a:pt x="381286" y="46857"/>
                      </a:lnTo>
                      <a:lnTo>
                        <a:pt x="388632" y="54026"/>
                      </a:lnTo>
                      <a:lnTo>
                        <a:pt x="405643" y="77653"/>
                      </a:lnTo>
                      <a:lnTo>
                        <a:pt x="413101" y="104503"/>
                      </a:lnTo>
                      <a:lnTo>
                        <a:pt x="411002" y="132054"/>
                      </a:lnTo>
                      <a:lnTo>
                        <a:pt x="399342" y="157783"/>
                      </a:lnTo>
                      <a:lnTo>
                        <a:pt x="398919" y="158223"/>
                      </a:lnTo>
                      <a:lnTo>
                        <a:pt x="398495" y="158701"/>
                      </a:lnTo>
                      <a:lnTo>
                        <a:pt x="283853" y="272369"/>
                      </a:lnTo>
                      <a:lnTo>
                        <a:pt x="316553" y="272369"/>
                      </a:lnTo>
                      <a:lnTo>
                        <a:pt x="404723" y="186671"/>
                      </a:lnTo>
                      <a:lnTo>
                        <a:pt x="406932" y="184483"/>
                      </a:lnTo>
                      <a:lnTo>
                        <a:pt x="410207" y="180924"/>
                      </a:lnTo>
                      <a:lnTo>
                        <a:pt x="444548" y="180924"/>
                      </a:lnTo>
                      <a:lnTo>
                        <a:pt x="423370" y="162411"/>
                      </a:lnTo>
                      <a:lnTo>
                        <a:pt x="434716" y="130870"/>
                      </a:lnTo>
                      <a:lnTo>
                        <a:pt x="435390" y="97835"/>
                      </a:lnTo>
                      <a:lnTo>
                        <a:pt x="425393" y="65957"/>
                      </a:lnTo>
                      <a:lnTo>
                        <a:pt x="404723" y="37890"/>
                      </a:lnTo>
                      <a:lnTo>
                        <a:pt x="397352" y="30721"/>
                      </a:lnTo>
                      <a:lnTo>
                        <a:pt x="384826" y="22634"/>
                      </a:lnTo>
                      <a:close/>
                    </a:path>
                  </a:pathLst>
                </a:custGeom>
                <a:solidFill>
                  <a:srgbClr val="007367">
                    <a:alpha val="91000"/>
                  </a:srgbClr>
                </a:solidFill>
                <a:ln>
                  <a:solidFill>
                    <a:srgbClr val="007367"/>
                  </a:solidFill>
                </a:ln>
                <a:scene3d>
                  <a:camera prst="orthographicFront"/>
                  <a:lightRig rig="threePt" dir="t"/>
                </a:scene3d>
                <a:sp3d contourW="12700">
                  <a:contourClr>
                    <a:schemeClr val="bg1"/>
                  </a:contourClr>
                </a:sp3d>
              </p:spPr>
              <p:txBody>
                <a:bodyPr wrap="square" lIns="0" tIns="0" rIns="0" bIns="0" rtlCol="0"/>
                <a:lstStyle/>
                <a:p>
                  <a:endParaRPr/>
                </a:p>
              </p:txBody>
            </p:sp>
          </p:grpSp>
        </p:grpSp>
      </p:grpSp>
    </p:spTree>
    <p:extLst>
      <p:ext uri="{BB962C8B-B14F-4D97-AF65-F5344CB8AC3E}">
        <p14:creationId xmlns:p14="http://schemas.microsoft.com/office/powerpoint/2010/main" val="1792842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79425" y="404664"/>
            <a:ext cx="11154616" cy="1164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000" dirty="0" smtClean="0">
                <a:solidFill>
                  <a:srgbClr val="007367"/>
                </a:solidFill>
                <a:latin typeface="Cambria" panose="02040503050406030204" pitchFamily="18" charset="0"/>
                <a:ea typeface="Cambria" panose="02040503050406030204" pitchFamily="18" charset="0"/>
              </a:rPr>
              <a:t>Implementing DCT </a:t>
            </a:r>
            <a:r>
              <a:rPr lang="de-DE" sz="3000" dirty="0">
                <a:solidFill>
                  <a:srgbClr val="007367"/>
                </a:solidFill>
                <a:latin typeface="Cambria" panose="02040503050406030204" pitchFamily="18" charset="0"/>
                <a:ea typeface="Cambria" panose="02040503050406030204" pitchFamily="18" charset="0"/>
              </a:rPr>
              <a:t>Elements </a:t>
            </a:r>
            <a:r>
              <a:rPr lang="de-DE" sz="3000" dirty="0" smtClean="0">
                <a:solidFill>
                  <a:srgbClr val="007367"/>
                </a:solidFill>
                <a:latin typeface="Cambria" panose="02040503050406030204" pitchFamily="18" charset="0"/>
                <a:ea typeface="Cambria" panose="02040503050406030204" pitchFamily="18" charset="0"/>
              </a:rPr>
              <a:t>from the Toolbox in the Trial </a:t>
            </a:r>
            <a:r>
              <a:rPr lang="de-DE" sz="3000" dirty="0">
                <a:solidFill>
                  <a:srgbClr val="007367"/>
                </a:solidFill>
                <a:latin typeface="Cambria" panose="02040503050406030204" pitchFamily="18" charset="0"/>
                <a:ea typeface="Cambria" panose="02040503050406030204" pitchFamily="18" charset="0"/>
              </a:rPr>
              <a:t>Design </a:t>
            </a:r>
            <a:endParaRPr lang="de-DE" sz="3000" dirty="0" smtClean="0">
              <a:solidFill>
                <a:srgbClr val="007367"/>
              </a:solidFill>
              <a:latin typeface="Cambria" panose="02040503050406030204" pitchFamily="18" charset="0"/>
              <a:ea typeface="Cambria" panose="02040503050406030204" pitchFamily="18" charset="0"/>
            </a:endParaRPr>
          </a:p>
          <a:p>
            <a:r>
              <a:rPr lang="de-DE" sz="3000" dirty="0" smtClean="0">
                <a:solidFill>
                  <a:srgbClr val="FF7000"/>
                </a:solidFill>
                <a:latin typeface="Cambria" panose="02040503050406030204" pitchFamily="18" charset="0"/>
                <a:ea typeface="Cambria" panose="02040503050406030204" pitchFamily="18" charset="0"/>
              </a:rPr>
              <a:t>General </a:t>
            </a:r>
            <a:r>
              <a:rPr lang="de-DE" sz="3000" dirty="0">
                <a:solidFill>
                  <a:srgbClr val="FF7000"/>
                </a:solidFill>
                <a:latin typeface="Cambria" panose="02040503050406030204" pitchFamily="18" charset="0"/>
                <a:ea typeface="Cambria" panose="02040503050406030204" pitchFamily="18" charset="0"/>
              </a:rPr>
              <a:t>Considerations</a:t>
            </a:r>
            <a:r>
              <a:rPr lang="de-DE" dirty="0" smtClean="0"/>
              <a:t/>
            </a:r>
            <a:br>
              <a:rPr lang="de-DE" dirty="0" smtClean="0"/>
            </a:br>
            <a:endParaRPr lang="de-DE" dirty="0"/>
          </a:p>
        </p:txBody>
      </p:sp>
      <p:pic>
        <p:nvPicPr>
          <p:cNvPr id="21" name="Grafik 20" descr="image0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46"/>
          <a:stretch/>
        </p:blipFill>
        <p:spPr bwMode="auto">
          <a:xfrm>
            <a:off x="1631504" y="1268760"/>
            <a:ext cx="9073007" cy="491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792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800" y="403200"/>
            <a:ext cx="11221200" cy="948376"/>
          </a:xfrm>
        </p:spPr>
        <p:txBody>
          <a:bodyPr/>
          <a:lstStyle/>
          <a:p>
            <a:r>
              <a:rPr lang="de-DE" dirty="0" smtClean="0">
                <a:solidFill>
                  <a:srgbClr val="007367"/>
                </a:solidFill>
              </a:rPr>
              <a:t>Example: Electronic Informed Consent</a:t>
            </a:r>
            <a:br>
              <a:rPr lang="de-DE" dirty="0" smtClean="0">
                <a:solidFill>
                  <a:srgbClr val="007367"/>
                </a:solidFill>
              </a:rPr>
            </a:br>
            <a:r>
              <a:rPr lang="de-DE" dirty="0" smtClean="0">
                <a:solidFill>
                  <a:srgbClr val="FF7000"/>
                </a:solidFill>
              </a:rPr>
              <a:t>Regulation on European Level</a:t>
            </a:r>
            <a:endParaRPr lang="de-DE" dirty="0">
              <a:solidFill>
                <a:srgbClr val="FF7000"/>
              </a:solidFill>
            </a:endParaRPr>
          </a:p>
        </p:txBody>
      </p:sp>
      <p:sp>
        <p:nvSpPr>
          <p:cNvPr id="6" name="Textplatzhalter 5"/>
          <p:cNvSpPr>
            <a:spLocks noGrp="1"/>
          </p:cNvSpPr>
          <p:nvPr>
            <p:ph type="body" sz="quarter" idx="15"/>
          </p:nvPr>
        </p:nvSpPr>
        <p:spPr>
          <a:xfrm>
            <a:off x="4079776" y="1268760"/>
            <a:ext cx="7611810" cy="2015740"/>
          </a:xfrm>
        </p:spPr>
        <p:txBody>
          <a:bodyPr/>
          <a:lstStyle/>
          <a:p>
            <a:pPr marL="342900" indent="-342900">
              <a:buAutoNum type="arabicPeriod"/>
            </a:pPr>
            <a:endParaRPr lang="de-DE" dirty="0" smtClean="0"/>
          </a:p>
          <a:p>
            <a:pPr marL="342900" indent="-342900">
              <a:buAutoNum type="arabicPeriod"/>
            </a:pPr>
            <a:endParaRPr lang="de-DE" dirty="0"/>
          </a:p>
          <a:p>
            <a:endParaRPr lang="de-DE" dirty="0"/>
          </a:p>
        </p:txBody>
      </p:sp>
      <p:sp>
        <p:nvSpPr>
          <p:cNvPr id="7" name="Textplatzhalter 6"/>
          <p:cNvSpPr>
            <a:spLocks noGrp="1"/>
          </p:cNvSpPr>
          <p:nvPr>
            <p:ph type="body" sz="quarter" idx="21"/>
          </p:nvPr>
        </p:nvSpPr>
        <p:spPr>
          <a:xfrm>
            <a:off x="4064027" y="1844824"/>
            <a:ext cx="7488832" cy="3096344"/>
          </a:xfrm>
        </p:spPr>
        <p:txBody>
          <a:bodyPr/>
          <a:lstStyle/>
          <a:p>
            <a:r>
              <a:rPr lang="en-US" sz="1800" b="1" dirty="0"/>
              <a:t>REGULATION (EU) No </a:t>
            </a:r>
            <a:r>
              <a:rPr lang="en-US" sz="1800" b="1" dirty="0" smtClean="0"/>
              <a:t>536/2014</a:t>
            </a:r>
          </a:p>
          <a:p>
            <a:r>
              <a:rPr lang="en-US" sz="1800" dirty="0" smtClean="0"/>
              <a:t>Article 29 Informed consent </a:t>
            </a:r>
          </a:p>
          <a:p>
            <a:pPr marL="342900" indent="-342900">
              <a:buAutoNum type="arabicPeriod"/>
            </a:pPr>
            <a:r>
              <a:rPr lang="en-US" sz="1800" dirty="0" smtClean="0"/>
              <a:t>Informed consent shall be </a:t>
            </a:r>
            <a:r>
              <a:rPr lang="en-US" sz="1800" dirty="0" smtClean="0">
                <a:solidFill>
                  <a:srgbClr val="FF7000"/>
                </a:solidFill>
              </a:rPr>
              <a:t>written, dated and signed </a:t>
            </a:r>
            <a:r>
              <a:rPr lang="en-US" sz="1800" dirty="0" smtClean="0"/>
              <a:t>by the person performing the interview referred to in point (c) of paragraph 2, and by the subject or, where the subject is not able to give informed consent, his or her legally designated representative after having been duly informed in accordance with paragraph 2</a:t>
            </a:r>
          </a:p>
          <a:p>
            <a:pPr marL="342900" indent="-342900">
              <a:buAutoNum type="arabicPeriod"/>
            </a:pPr>
            <a:r>
              <a:rPr lang="en-US" sz="1800" dirty="0" smtClean="0"/>
              <a:t>[…]</a:t>
            </a:r>
          </a:p>
          <a:p>
            <a:pPr marL="342900" indent="-342900">
              <a:buAutoNum type="arabicPeriod"/>
            </a:pPr>
            <a:r>
              <a:rPr lang="en-US" sz="1800" dirty="0" smtClean="0"/>
              <a:t>The </a:t>
            </a:r>
            <a:r>
              <a:rPr lang="en-US" sz="1800" dirty="0"/>
              <a:t>information referred to in paragraph 2 shall be prepared </a:t>
            </a:r>
            <a:r>
              <a:rPr lang="en-US" sz="1800" dirty="0">
                <a:solidFill>
                  <a:srgbClr val="FF7000"/>
                </a:solidFill>
              </a:rPr>
              <a:t>in writing </a:t>
            </a:r>
            <a:r>
              <a:rPr lang="en-US" sz="1800" dirty="0"/>
              <a:t>and be available to the subject or, where </a:t>
            </a:r>
            <a:r>
              <a:rPr lang="en-US" sz="1800" dirty="0" smtClean="0"/>
              <a:t>the </a:t>
            </a:r>
            <a:r>
              <a:rPr lang="en-US" sz="1800" dirty="0"/>
              <a:t>subject is not able to give informed consent, his or her legally designated representative.</a:t>
            </a:r>
            <a:endParaRPr lang="en-US" sz="1800" dirty="0" smtClean="0"/>
          </a:p>
          <a:p>
            <a:pPr marL="342900" indent="-342900">
              <a:buAutoNum type="arabicPeriod"/>
            </a:pPr>
            <a:endParaRPr lang="en-US" sz="1800" dirty="0"/>
          </a:p>
        </p:txBody>
      </p:sp>
      <p:sp>
        <p:nvSpPr>
          <p:cNvPr id="3" name="Textfeld 2"/>
          <p:cNvSpPr txBox="1"/>
          <p:nvPr/>
        </p:nvSpPr>
        <p:spPr>
          <a:xfrm>
            <a:off x="1055440" y="2492896"/>
            <a:ext cx="2016224" cy="1754326"/>
          </a:xfrm>
          <a:prstGeom prst="rect">
            <a:avLst/>
          </a:prstGeom>
          <a:noFill/>
        </p:spPr>
        <p:txBody>
          <a:bodyPr wrap="square" rtlCol="0">
            <a:spAutoFit/>
          </a:bodyPr>
          <a:lstStyle/>
          <a:p>
            <a:pPr algn="ctr">
              <a:lnSpc>
                <a:spcPct val="150000"/>
              </a:lnSpc>
            </a:pPr>
            <a:r>
              <a:rPr lang="de-DE" sz="2400" dirty="0" smtClean="0"/>
              <a:t>Electronic Informed Consent</a:t>
            </a:r>
          </a:p>
        </p:txBody>
      </p:sp>
      <p:sp>
        <p:nvSpPr>
          <p:cNvPr id="4" name="Textfeld 3"/>
          <p:cNvSpPr txBox="1"/>
          <p:nvPr/>
        </p:nvSpPr>
        <p:spPr>
          <a:xfrm>
            <a:off x="4727848" y="5373216"/>
            <a:ext cx="6675706" cy="923330"/>
          </a:xfrm>
          <a:prstGeom prst="rect">
            <a:avLst/>
          </a:prstGeom>
          <a:noFill/>
        </p:spPr>
        <p:txBody>
          <a:bodyPr wrap="square" rtlCol="0">
            <a:spAutoFit/>
          </a:bodyPr>
          <a:lstStyle/>
          <a:p>
            <a:r>
              <a:rPr lang="en-US" b="1" i="1" dirty="0" smtClean="0">
                <a:latin typeface="Calibri" panose="020F0502020204030204" pitchFamily="34" charset="0"/>
                <a:cs typeface="Calibri" panose="020F0502020204030204" pitchFamily="34" charset="0"/>
              </a:rPr>
              <a:t>LEGALITY:</a:t>
            </a:r>
          </a:p>
          <a:p>
            <a:r>
              <a:rPr lang="en-US" i="1" dirty="0" smtClean="0">
                <a:latin typeface="Calibri" panose="020F0502020204030204" pitchFamily="34" charset="0"/>
                <a:cs typeface="Calibri" panose="020F0502020204030204" pitchFamily="34" charset="0"/>
              </a:rPr>
              <a:t>Can </a:t>
            </a:r>
            <a:r>
              <a:rPr lang="en-US" i="1" dirty="0">
                <a:latin typeface="Calibri" panose="020F0502020204030204" pitchFamily="34" charset="0"/>
                <a:cs typeface="Calibri" panose="020F0502020204030204" pitchFamily="34" charset="0"/>
              </a:rPr>
              <a:t>the requirement for a written signature be replaced by an electronic solution and what would be the legal </a:t>
            </a:r>
            <a:r>
              <a:rPr lang="en-US" i="1" dirty="0" smtClean="0">
                <a:latin typeface="Calibri" panose="020F0502020204030204" pitchFamily="34" charset="0"/>
                <a:cs typeface="Calibri" panose="020F0502020204030204" pitchFamily="34" charset="0"/>
              </a:rPr>
              <a:t>specifications for it?</a:t>
            </a:r>
            <a:endParaRPr lang="de-DE" i="1" dirty="0" err="1">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2"/>
          <a:stretch>
            <a:fillRect/>
          </a:stretch>
        </p:blipFill>
        <p:spPr>
          <a:xfrm>
            <a:off x="4099447" y="5373217"/>
            <a:ext cx="428089" cy="923330"/>
          </a:xfrm>
          <a:prstGeom prst="rect">
            <a:avLst/>
          </a:prstGeom>
        </p:spPr>
      </p:pic>
    </p:spTree>
    <p:extLst>
      <p:ext uri="{BB962C8B-B14F-4D97-AF65-F5344CB8AC3E}">
        <p14:creationId xmlns:p14="http://schemas.microsoft.com/office/powerpoint/2010/main" val="3985618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800" y="403200"/>
            <a:ext cx="11221200" cy="948376"/>
          </a:xfrm>
        </p:spPr>
        <p:txBody>
          <a:bodyPr/>
          <a:lstStyle/>
          <a:p>
            <a:r>
              <a:rPr lang="de-DE" dirty="0" smtClean="0">
                <a:solidFill>
                  <a:srgbClr val="007367"/>
                </a:solidFill>
              </a:rPr>
              <a:t>Example: Electronic Informed Consent</a:t>
            </a:r>
            <a:br>
              <a:rPr lang="de-DE" dirty="0" smtClean="0">
                <a:solidFill>
                  <a:srgbClr val="007367"/>
                </a:solidFill>
              </a:rPr>
            </a:br>
            <a:r>
              <a:rPr lang="de-DE" dirty="0" smtClean="0">
                <a:solidFill>
                  <a:srgbClr val="007367"/>
                </a:solidFill>
              </a:rPr>
              <a:t>National </a:t>
            </a:r>
            <a:r>
              <a:rPr lang="de-DE" dirty="0">
                <a:solidFill>
                  <a:srgbClr val="007367"/>
                </a:solidFill>
              </a:rPr>
              <a:t>R</a:t>
            </a:r>
            <a:r>
              <a:rPr lang="de-DE" dirty="0" smtClean="0">
                <a:solidFill>
                  <a:srgbClr val="007367"/>
                </a:solidFill>
              </a:rPr>
              <a:t>egulation on the example of Germany (I)</a:t>
            </a:r>
            <a:endParaRPr lang="de-DE" dirty="0">
              <a:solidFill>
                <a:srgbClr val="007367"/>
              </a:solidFill>
            </a:endParaRPr>
          </a:p>
        </p:txBody>
      </p:sp>
      <p:sp>
        <p:nvSpPr>
          <p:cNvPr id="6" name="Textplatzhalter 5"/>
          <p:cNvSpPr>
            <a:spLocks noGrp="1"/>
          </p:cNvSpPr>
          <p:nvPr>
            <p:ph type="body" sz="quarter" idx="15"/>
          </p:nvPr>
        </p:nvSpPr>
        <p:spPr>
          <a:xfrm>
            <a:off x="4064400" y="1846800"/>
            <a:ext cx="7611810" cy="1696183"/>
          </a:xfrm>
        </p:spPr>
        <p:txBody>
          <a:bodyPr/>
          <a:lstStyle/>
          <a:p>
            <a:r>
              <a:rPr lang="en-US" sz="1800" dirty="0"/>
              <a:t>Medicinal Products </a:t>
            </a:r>
            <a:r>
              <a:rPr lang="en-US" sz="1800" dirty="0" smtClean="0"/>
              <a:t>Act (</a:t>
            </a:r>
            <a:r>
              <a:rPr lang="en-US" sz="1800" dirty="0" err="1" smtClean="0"/>
              <a:t>Arzneimittelgesetz</a:t>
            </a:r>
            <a:r>
              <a:rPr lang="en-US" sz="1800" dirty="0" smtClean="0"/>
              <a:t> AMG) (</a:t>
            </a:r>
            <a:r>
              <a:rPr lang="en-US" sz="1800" dirty="0" err="1"/>
              <a:t>i</a:t>
            </a:r>
            <a:r>
              <a:rPr lang="en-US" sz="1800" dirty="0" err="1" smtClean="0"/>
              <a:t>mplem</a:t>
            </a:r>
            <a:r>
              <a:rPr lang="en-US" sz="1800" dirty="0" smtClean="0"/>
              <a:t>. CTD </a:t>
            </a:r>
            <a:r>
              <a:rPr lang="en-US" sz="1800" dirty="0" smtClean="0"/>
              <a:t>2001/20/EC)</a:t>
            </a:r>
            <a:endParaRPr lang="en-US" sz="1800" dirty="0" smtClean="0"/>
          </a:p>
          <a:p>
            <a:pPr marL="285750" indent="-285750">
              <a:buFont typeface="Arial" panose="020B0604020202020204" pitchFamily="34" charset="0"/>
              <a:buChar char="•"/>
            </a:pPr>
            <a:r>
              <a:rPr lang="en-US" sz="1800" b="0" dirty="0" smtClean="0"/>
              <a:t>Section 40 General </a:t>
            </a:r>
            <a:r>
              <a:rPr lang="en-US" sz="1800" b="0" dirty="0"/>
              <a:t>conditions for clinical </a:t>
            </a:r>
            <a:r>
              <a:rPr lang="en-US" sz="1800" b="0" dirty="0" smtClean="0"/>
              <a:t>trials</a:t>
            </a:r>
          </a:p>
          <a:p>
            <a:pPr marL="198000" lvl="4" indent="0">
              <a:buNone/>
            </a:pPr>
            <a:r>
              <a:rPr lang="en-US" sz="1800" dirty="0"/>
              <a:t>[…] 3.  the person concerned:</a:t>
            </a:r>
          </a:p>
          <a:p>
            <a:pPr marL="198000" lvl="4" indent="0">
              <a:buNone/>
            </a:pPr>
            <a:r>
              <a:rPr lang="en-US" sz="1800" dirty="0"/>
              <a:t>[…] b)  has been informed pursuant to subsection (2) sentence 1 and has given </a:t>
            </a:r>
            <a:r>
              <a:rPr lang="en-US" sz="1800" dirty="0">
                <a:solidFill>
                  <a:srgbClr val="FF7000"/>
                </a:solidFill>
              </a:rPr>
              <a:t>written consent </a:t>
            </a:r>
            <a:r>
              <a:rPr lang="en-US" sz="1800" dirty="0"/>
              <a:t>[…]</a:t>
            </a:r>
          </a:p>
          <a:p>
            <a:endParaRPr lang="de-DE" sz="1800" b="0" dirty="0"/>
          </a:p>
        </p:txBody>
      </p:sp>
      <p:sp>
        <p:nvSpPr>
          <p:cNvPr id="9" name="Textplatzhalter 8"/>
          <p:cNvSpPr>
            <a:spLocks noGrp="1"/>
          </p:cNvSpPr>
          <p:nvPr>
            <p:ph type="body" sz="quarter" idx="23"/>
          </p:nvPr>
        </p:nvSpPr>
        <p:spPr>
          <a:xfrm>
            <a:off x="4064400" y="3672000"/>
            <a:ext cx="7611810" cy="2716302"/>
          </a:xfrm>
        </p:spPr>
        <p:txBody>
          <a:bodyPr/>
          <a:lstStyle/>
          <a:p>
            <a:pPr>
              <a:buClr>
                <a:srgbClr val="007367"/>
              </a:buClr>
            </a:pPr>
            <a:r>
              <a:rPr lang="de-DE" sz="1800" b="1" dirty="0"/>
              <a:t>German Civil </a:t>
            </a:r>
            <a:r>
              <a:rPr lang="de-DE" sz="1800" b="1" dirty="0" smtClean="0"/>
              <a:t>Code (Bürgerliches Gesetzbuch BGB)</a:t>
            </a:r>
          </a:p>
          <a:p>
            <a:pPr marL="285750" indent="-285750">
              <a:buClr>
                <a:srgbClr val="007367"/>
              </a:buClr>
              <a:buFont typeface="Arial" panose="020B0604020202020204" pitchFamily="34" charset="0"/>
              <a:buChar char="•"/>
            </a:pPr>
            <a:r>
              <a:rPr lang="de-DE" sz="1800" dirty="0" smtClean="0"/>
              <a:t>§ 126  =&gt; Written form</a:t>
            </a:r>
            <a:r>
              <a:rPr lang="de-DE" sz="1800" dirty="0"/>
              <a:t/>
            </a:r>
            <a:br>
              <a:rPr lang="de-DE" sz="1800" dirty="0"/>
            </a:br>
            <a:r>
              <a:rPr lang="de-DE" sz="1800" dirty="0"/>
              <a:t>[…] </a:t>
            </a:r>
            <a:r>
              <a:rPr lang="en-US" sz="1800" dirty="0" smtClean="0"/>
              <a:t>(</a:t>
            </a:r>
            <a:r>
              <a:rPr lang="en-US" sz="1800" dirty="0"/>
              <a:t>3) </a:t>
            </a:r>
            <a:r>
              <a:rPr lang="en-US" sz="1800" dirty="0">
                <a:solidFill>
                  <a:srgbClr val="FF7000"/>
                </a:solidFill>
              </a:rPr>
              <a:t>Written form may be replaced by electronic form</a:t>
            </a:r>
            <a:r>
              <a:rPr lang="en-US" sz="1800" dirty="0"/>
              <a:t>, unless the statute leads to a different conclusion</a:t>
            </a:r>
            <a:r>
              <a:rPr lang="de-DE" sz="1800" dirty="0" smtClean="0"/>
              <a:t> </a:t>
            </a:r>
          </a:p>
          <a:p>
            <a:pPr marL="285750" indent="-285750">
              <a:buClr>
                <a:srgbClr val="007367"/>
              </a:buClr>
              <a:buFont typeface="Arial" panose="020B0604020202020204" pitchFamily="34" charset="0"/>
              <a:buChar char="•"/>
            </a:pPr>
            <a:r>
              <a:rPr lang="de-DE" sz="1800" dirty="0" smtClean="0"/>
              <a:t>§ 126 a </a:t>
            </a:r>
            <a:r>
              <a:rPr lang="en-US" sz="1800" dirty="0"/>
              <a:t>(1) If electronic form is to replace the written form prescribed by statute, the issuer of the declaration must add his name to it and provide the electronic document with a </a:t>
            </a:r>
            <a:r>
              <a:rPr lang="en-US" sz="1800" dirty="0">
                <a:solidFill>
                  <a:srgbClr val="FF7000"/>
                </a:solidFill>
              </a:rPr>
              <a:t>qualified electronic signature </a:t>
            </a:r>
            <a:r>
              <a:rPr lang="en-US" sz="1800" dirty="0"/>
              <a:t>in accordance with the Electronic Signature Act [Signaturgesetz] </a:t>
            </a:r>
            <a:r>
              <a:rPr lang="en-US" sz="1800" dirty="0" smtClean="0"/>
              <a:t>=&gt; superseded by </a:t>
            </a:r>
            <a:r>
              <a:rPr lang="en-US" sz="1800" dirty="0" smtClean="0">
                <a:solidFill>
                  <a:srgbClr val="FF7000"/>
                </a:solidFill>
              </a:rPr>
              <a:t>Regulation (EU) No</a:t>
            </a:r>
            <a:r>
              <a:rPr lang="de-DE" sz="1800" dirty="0" smtClean="0">
                <a:solidFill>
                  <a:srgbClr val="FF7000"/>
                </a:solidFill>
              </a:rPr>
              <a:t> 910/2014</a:t>
            </a:r>
          </a:p>
        </p:txBody>
      </p:sp>
      <p:sp>
        <p:nvSpPr>
          <p:cNvPr id="3" name="Textfeld 2"/>
          <p:cNvSpPr txBox="1"/>
          <p:nvPr/>
        </p:nvSpPr>
        <p:spPr>
          <a:xfrm>
            <a:off x="1055440" y="2494800"/>
            <a:ext cx="2016224" cy="1754326"/>
          </a:xfrm>
          <a:prstGeom prst="rect">
            <a:avLst/>
          </a:prstGeom>
          <a:noFill/>
        </p:spPr>
        <p:txBody>
          <a:bodyPr wrap="square" rtlCol="0">
            <a:spAutoFit/>
          </a:bodyPr>
          <a:lstStyle/>
          <a:p>
            <a:pPr algn="ctr">
              <a:lnSpc>
                <a:spcPct val="150000"/>
              </a:lnSpc>
            </a:pPr>
            <a:r>
              <a:rPr lang="de-DE" sz="2400" dirty="0" smtClean="0"/>
              <a:t>Electronic Informed Consent</a:t>
            </a:r>
          </a:p>
        </p:txBody>
      </p:sp>
    </p:spTree>
    <p:extLst>
      <p:ext uri="{BB962C8B-B14F-4D97-AF65-F5344CB8AC3E}">
        <p14:creationId xmlns:p14="http://schemas.microsoft.com/office/powerpoint/2010/main" val="254017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800" y="403200"/>
            <a:ext cx="11221200" cy="948376"/>
          </a:xfrm>
        </p:spPr>
        <p:txBody>
          <a:bodyPr/>
          <a:lstStyle/>
          <a:p>
            <a:r>
              <a:rPr lang="de-DE" dirty="0" smtClean="0">
                <a:solidFill>
                  <a:srgbClr val="007367"/>
                </a:solidFill>
              </a:rPr>
              <a:t>Example: Electronic Informed Consent</a:t>
            </a:r>
            <a:br>
              <a:rPr lang="de-DE" dirty="0" smtClean="0">
                <a:solidFill>
                  <a:srgbClr val="007367"/>
                </a:solidFill>
              </a:rPr>
            </a:br>
            <a:r>
              <a:rPr lang="de-DE" dirty="0" smtClean="0">
                <a:solidFill>
                  <a:srgbClr val="007367"/>
                </a:solidFill>
              </a:rPr>
              <a:t>National </a:t>
            </a:r>
            <a:r>
              <a:rPr lang="de-DE" dirty="0">
                <a:solidFill>
                  <a:srgbClr val="007367"/>
                </a:solidFill>
              </a:rPr>
              <a:t>R</a:t>
            </a:r>
            <a:r>
              <a:rPr lang="de-DE" dirty="0" smtClean="0">
                <a:solidFill>
                  <a:srgbClr val="007367"/>
                </a:solidFill>
              </a:rPr>
              <a:t>egulation on the example of Germany (II)</a:t>
            </a:r>
            <a:endParaRPr lang="de-DE" dirty="0">
              <a:solidFill>
                <a:srgbClr val="007367"/>
              </a:solidFill>
            </a:endParaRPr>
          </a:p>
        </p:txBody>
      </p:sp>
      <p:sp>
        <p:nvSpPr>
          <p:cNvPr id="8" name="Textplatzhalter 7"/>
          <p:cNvSpPr>
            <a:spLocks noGrp="1"/>
          </p:cNvSpPr>
          <p:nvPr>
            <p:ph type="body" sz="quarter" idx="22"/>
          </p:nvPr>
        </p:nvSpPr>
        <p:spPr>
          <a:xfrm>
            <a:off x="4064400" y="3704110"/>
            <a:ext cx="7831350" cy="2389186"/>
          </a:xfrm>
        </p:spPr>
        <p:txBody>
          <a:bodyPr/>
          <a:lstStyle/>
          <a:p>
            <a:r>
              <a:rPr lang="de-DE" sz="1800" dirty="0" err="1"/>
              <a:t>Article</a:t>
            </a:r>
            <a:r>
              <a:rPr lang="de-DE" sz="1800" dirty="0"/>
              <a:t> 26 </a:t>
            </a:r>
            <a:r>
              <a:rPr lang="de-DE" sz="1800" dirty="0" err="1" smtClean="0"/>
              <a:t>Requirements</a:t>
            </a:r>
            <a:r>
              <a:rPr lang="de-DE" sz="1800" dirty="0" smtClean="0"/>
              <a:t> </a:t>
            </a:r>
            <a:r>
              <a:rPr lang="de-DE" sz="1800" dirty="0" err="1" smtClean="0"/>
              <a:t>for</a:t>
            </a:r>
            <a:r>
              <a:rPr lang="de-DE" sz="1800" dirty="0" smtClean="0"/>
              <a:t> </a:t>
            </a:r>
            <a:r>
              <a:rPr lang="de-DE" sz="1800" dirty="0" err="1"/>
              <a:t>a</a:t>
            </a:r>
            <a:r>
              <a:rPr lang="de-DE" sz="1800" dirty="0" err="1" smtClean="0"/>
              <a:t>dvanced</a:t>
            </a:r>
            <a:r>
              <a:rPr lang="de-DE" sz="1800" dirty="0" smtClean="0"/>
              <a:t> </a:t>
            </a:r>
            <a:r>
              <a:rPr lang="de-DE" sz="1800" dirty="0"/>
              <a:t>electronic </a:t>
            </a:r>
            <a:r>
              <a:rPr lang="de-DE" sz="1800" dirty="0" err="1" smtClean="0"/>
              <a:t>signature</a:t>
            </a:r>
            <a:endParaRPr lang="de-DE" sz="1800" dirty="0" smtClean="0"/>
          </a:p>
          <a:p>
            <a:r>
              <a:rPr lang="en-US" sz="1800" b="0" dirty="0"/>
              <a:t>An advanced electronic signature shall meet the following requirements:</a:t>
            </a:r>
          </a:p>
          <a:p>
            <a:r>
              <a:rPr lang="en-US" sz="1800" b="0" dirty="0"/>
              <a:t>(a) it is uniquely linked to the signatory;</a:t>
            </a:r>
          </a:p>
          <a:p>
            <a:r>
              <a:rPr lang="en-US" sz="1800" b="0" dirty="0"/>
              <a:t>(b) it is capable of identifying the signatory;</a:t>
            </a:r>
          </a:p>
          <a:p>
            <a:r>
              <a:rPr lang="en-US" sz="1800" b="0" dirty="0"/>
              <a:t>(c) it is created using electronic signature creation data that the signatory can, with a high level of confidence, use under </a:t>
            </a:r>
            <a:r>
              <a:rPr lang="en-US" sz="1800" b="0" dirty="0" smtClean="0"/>
              <a:t>his </a:t>
            </a:r>
            <a:r>
              <a:rPr lang="en-US" sz="1800" b="0" dirty="0"/>
              <a:t>sole control; and</a:t>
            </a:r>
          </a:p>
          <a:p>
            <a:r>
              <a:rPr lang="en-US" sz="1800" b="0" dirty="0"/>
              <a:t>(d) it is linked to the data signed therewith in such a way that any subsequent change in the data is detectable.</a:t>
            </a:r>
            <a:endParaRPr lang="de-DE" sz="1800" b="0" dirty="0" smtClean="0"/>
          </a:p>
          <a:p>
            <a:endParaRPr lang="de-DE" sz="1800" b="0" dirty="0"/>
          </a:p>
        </p:txBody>
      </p:sp>
      <p:sp>
        <p:nvSpPr>
          <p:cNvPr id="10" name="Textplatzhalter 9"/>
          <p:cNvSpPr>
            <a:spLocks noGrp="1"/>
          </p:cNvSpPr>
          <p:nvPr>
            <p:ph type="body" sz="quarter" idx="24"/>
          </p:nvPr>
        </p:nvSpPr>
        <p:spPr>
          <a:xfrm>
            <a:off x="4064400" y="1846800"/>
            <a:ext cx="7831350" cy="1872208"/>
          </a:xfrm>
        </p:spPr>
        <p:txBody>
          <a:bodyPr/>
          <a:lstStyle/>
          <a:p>
            <a:r>
              <a:rPr lang="de-DE" sz="1800" dirty="0"/>
              <a:t>Regulation (EU) </a:t>
            </a:r>
            <a:r>
              <a:rPr lang="de-DE" sz="1800" dirty="0" err="1"/>
              <a:t>No</a:t>
            </a:r>
            <a:r>
              <a:rPr lang="de-DE" sz="1800" dirty="0"/>
              <a:t> 910/2014</a:t>
            </a:r>
          </a:p>
          <a:p>
            <a:r>
              <a:rPr lang="de-DE" sz="1800" dirty="0" err="1"/>
              <a:t>Article</a:t>
            </a:r>
            <a:r>
              <a:rPr lang="de-DE" sz="1800" dirty="0"/>
              <a:t> 3 </a:t>
            </a:r>
            <a:r>
              <a:rPr lang="de-DE" sz="1800" dirty="0" err="1"/>
              <a:t>Definitions</a:t>
            </a:r>
            <a:endParaRPr lang="de-DE" sz="1800" dirty="0"/>
          </a:p>
          <a:p>
            <a:r>
              <a:rPr lang="en-US" sz="1800" b="0" dirty="0"/>
              <a:t>[…] (12) ‘qualified electronic signature’ means an </a:t>
            </a:r>
            <a:r>
              <a:rPr lang="en-US" sz="1800" b="0" dirty="0">
                <a:solidFill>
                  <a:srgbClr val="FF7000"/>
                </a:solidFill>
              </a:rPr>
              <a:t>advanced electronic signature </a:t>
            </a:r>
            <a:r>
              <a:rPr lang="en-US" sz="1800" b="0" dirty="0"/>
              <a:t>that is created by a </a:t>
            </a:r>
            <a:r>
              <a:rPr lang="en-US" sz="1800" b="0" dirty="0">
                <a:solidFill>
                  <a:srgbClr val="FF7000"/>
                </a:solidFill>
              </a:rPr>
              <a:t>qualified electronic </a:t>
            </a:r>
            <a:r>
              <a:rPr lang="en-US" sz="1800" b="0" dirty="0" smtClean="0">
                <a:solidFill>
                  <a:srgbClr val="FF7000"/>
                </a:solidFill>
              </a:rPr>
              <a:t>signature </a:t>
            </a:r>
            <a:r>
              <a:rPr lang="en-US" sz="1800" b="0" dirty="0">
                <a:solidFill>
                  <a:srgbClr val="FF7000"/>
                </a:solidFill>
              </a:rPr>
              <a:t>creation device</a:t>
            </a:r>
            <a:r>
              <a:rPr lang="en-US" sz="1800" b="0" dirty="0"/>
              <a:t>, and which is based on a qualified certificate for electronic signatures</a:t>
            </a:r>
            <a:r>
              <a:rPr lang="en-US" sz="1800" b="0" dirty="0" smtClean="0"/>
              <a:t>;</a:t>
            </a:r>
            <a:endParaRPr lang="de-DE" sz="1800" b="0" dirty="0"/>
          </a:p>
        </p:txBody>
      </p:sp>
      <p:sp>
        <p:nvSpPr>
          <p:cNvPr id="3" name="Textfeld 2"/>
          <p:cNvSpPr txBox="1"/>
          <p:nvPr/>
        </p:nvSpPr>
        <p:spPr>
          <a:xfrm>
            <a:off x="1055440" y="2494800"/>
            <a:ext cx="2016224" cy="1754326"/>
          </a:xfrm>
          <a:prstGeom prst="rect">
            <a:avLst/>
          </a:prstGeom>
          <a:noFill/>
        </p:spPr>
        <p:txBody>
          <a:bodyPr wrap="square" rtlCol="0">
            <a:spAutoFit/>
          </a:bodyPr>
          <a:lstStyle/>
          <a:p>
            <a:pPr algn="ctr">
              <a:lnSpc>
                <a:spcPct val="150000"/>
              </a:lnSpc>
            </a:pPr>
            <a:r>
              <a:rPr lang="de-DE" sz="2400" dirty="0" smtClean="0"/>
              <a:t>Electronic Informed Consent</a:t>
            </a:r>
          </a:p>
        </p:txBody>
      </p:sp>
      <p:sp>
        <p:nvSpPr>
          <p:cNvPr id="4" name="Textfeld 3"/>
          <p:cNvSpPr txBox="1"/>
          <p:nvPr/>
        </p:nvSpPr>
        <p:spPr>
          <a:xfrm>
            <a:off x="2143756" y="5411772"/>
            <a:ext cx="1504294" cy="369332"/>
          </a:xfrm>
          <a:prstGeom prst="rect">
            <a:avLst/>
          </a:prstGeom>
          <a:noFill/>
        </p:spPr>
        <p:txBody>
          <a:bodyPr wrap="square" rtlCol="0">
            <a:spAutoFit/>
          </a:bodyPr>
          <a:lstStyle/>
          <a:p>
            <a:pPr algn="l"/>
            <a:r>
              <a:rPr lang="de-DE" b="1" i="1" dirty="0" smtClean="0">
                <a:latin typeface="Calibri" panose="020F0502020204030204" pitchFamily="34" charset="0"/>
                <a:cs typeface="Calibri" panose="020F0502020204030204" pitchFamily="34" charset="0"/>
              </a:rPr>
              <a:t>FEASABILITY?</a:t>
            </a:r>
            <a:endParaRPr lang="de-DE" b="1" i="1" dirty="0">
              <a:latin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3"/>
          <a:stretch>
            <a:fillRect/>
          </a:stretch>
        </p:blipFill>
        <p:spPr>
          <a:xfrm>
            <a:off x="1825081" y="5134773"/>
            <a:ext cx="428089" cy="923330"/>
          </a:xfrm>
          <a:prstGeom prst="rect">
            <a:avLst/>
          </a:prstGeom>
        </p:spPr>
      </p:pic>
    </p:spTree>
    <p:extLst>
      <p:ext uri="{BB962C8B-B14F-4D97-AF65-F5344CB8AC3E}">
        <p14:creationId xmlns:p14="http://schemas.microsoft.com/office/powerpoint/2010/main" val="333611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DE" dirty="0"/>
              <a:t>Federal Institute </a:t>
            </a:r>
            <a:r>
              <a:rPr lang="de-DE" dirty="0" err="1"/>
              <a:t>for</a:t>
            </a:r>
            <a:r>
              <a:rPr lang="de-DE" dirty="0"/>
              <a:t> Drugs and Medical Devices</a:t>
            </a:r>
          </a:p>
          <a:p>
            <a:r>
              <a:rPr lang="de-DE" dirty="0" smtClean="0"/>
              <a:t>GCP </a:t>
            </a:r>
            <a:r>
              <a:rPr lang="de-DE" dirty="0" err="1" smtClean="0"/>
              <a:t>Inspections</a:t>
            </a:r>
            <a:r>
              <a:rPr lang="de-DE" dirty="0" smtClean="0"/>
              <a:t> Unit (10.41)</a:t>
            </a:r>
            <a:endParaRPr lang="de-DE" dirty="0"/>
          </a:p>
          <a:p>
            <a:r>
              <a:rPr lang="de-DE" dirty="0"/>
              <a:t>Kurt-Georg-Kiesinger-Allee 3</a:t>
            </a:r>
          </a:p>
          <a:p>
            <a:r>
              <a:rPr lang="de-DE" dirty="0"/>
              <a:t>D-53175 Bonn</a:t>
            </a:r>
          </a:p>
          <a:p>
            <a:endParaRPr lang="de-DE" dirty="0"/>
          </a:p>
          <a:p>
            <a:r>
              <a:rPr lang="de-DE" dirty="0"/>
              <a:t>Contact </a:t>
            </a:r>
            <a:r>
              <a:rPr lang="de-DE" dirty="0" smtClean="0"/>
              <a:t>Person</a:t>
            </a:r>
            <a:endParaRPr lang="de-DE" dirty="0"/>
          </a:p>
          <a:p>
            <a:r>
              <a:rPr lang="de-DE" dirty="0" smtClean="0"/>
              <a:t>Gabriele Schwarz</a:t>
            </a:r>
            <a:endParaRPr lang="de-DE" dirty="0"/>
          </a:p>
          <a:p>
            <a:r>
              <a:rPr lang="de-DE" dirty="0" smtClean="0"/>
              <a:t>Gabriel.Schwarz@bfarm.de</a:t>
            </a:r>
            <a:endParaRPr lang="de-DE" dirty="0"/>
          </a:p>
          <a:p>
            <a:endParaRPr lang="de-DE" dirty="0"/>
          </a:p>
        </p:txBody>
      </p:sp>
      <p:sp>
        <p:nvSpPr>
          <p:cNvPr id="3" name="Titel 2"/>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 </a:t>
            </a:r>
            <a:r>
              <a:rPr lang="de-DE" dirty="0" err="1" smtClean="0"/>
              <a:t>very</a:t>
            </a:r>
            <a:r>
              <a:rPr lang="de-DE" dirty="0" smtClean="0"/>
              <a:t> </a:t>
            </a:r>
            <a:r>
              <a:rPr lang="de-DE" dirty="0" err="1" smtClean="0"/>
              <a:t>much</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de-DE" dirty="0"/>
          </a:p>
        </p:txBody>
      </p:sp>
      <p:sp>
        <p:nvSpPr>
          <p:cNvPr id="4" name="Textplatzhalter 3"/>
          <p:cNvSpPr>
            <a:spLocks noGrp="1"/>
          </p:cNvSpPr>
          <p:nvPr>
            <p:ph type="body" sz="quarter" idx="15"/>
          </p:nvPr>
        </p:nvSpPr>
        <p:spPr/>
        <p:txBody>
          <a:bodyPr/>
          <a:lstStyle/>
          <a:p>
            <a:r>
              <a:rPr lang="de-DE" dirty="0" smtClean="0"/>
              <a:t>Contact</a:t>
            </a:r>
            <a:endParaRPr lang="de-DE" dirty="0"/>
          </a:p>
        </p:txBody>
      </p:sp>
    </p:spTree>
    <p:extLst>
      <p:ext uri="{BB962C8B-B14F-4D97-AF65-F5344CB8AC3E}">
        <p14:creationId xmlns:p14="http://schemas.microsoft.com/office/powerpoint/2010/main" val="3610812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03826" y="1494853"/>
            <a:ext cx="8136904" cy="4248472"/>
          </a:xfrm>
        </p:spPr>
        <p:txBody>
          <a:bodyPr>
            <a:noAutofit/>
          </a:bodyPr>
          <a:lstStyle/>
          <a:p>
            <a:pPr marL="342900" lvl="1" indent="-342900">
              <a:lnSpc>
                <a:spcPct val="110000"/>
              </a:lnSpc>
              <a:spcAft>
                <a:spcPts val="1200"/>
              </a:spcAft>
              <a:buFont typeface="Arial" panose="020B0604020202020204" pitchFamily="34" charset="0"/>
              <a:buChar char="•"/>
            </a:pPr>
            <a:r>
              <a:rPr lang="en-US" dirty="0">
                <a:solidFill>
                  <a:schemeClr val="tx1"/>
                </a:solidFill>
                <a:latin typeface="BundesSerif Office" panose="02050002050300000203" pitchFamily="18" charset="0"/>
              </a:rPr>
              <a:t>This presentation reflects </a:t>
            </a:r>
            <a:r>
              <a:rPr lang="en-US" dirty="0" smtClean="0">
                <a:solidFill>
                  <a:schemeClr val="tx1"/>
                </a:solidFill>
                <a:latin typeface="BundesSerif Office" panose="02050002050300000203" pitchFamily="18" charset="0"/>
              </a:rPr>
              <a:t>primarily the </a:t>
            </a:r>
            <a:r>
              <a:rPr lang="en-US" dirty="0">
                <a:solidFill>
                  <a:srgbClr val="007367"/>
                </a:solidFill>
                <a:latin typeface="BundesSerif Office" panose="02050002050300000203" pitchFamily="18" charset="0"/>
              </a:rPr>
              <a:t>thoughts and opinions of the presenter</a:t>
            </a:r>
            <a:r>
              <a:rPr lang="en-US" dirty="0">
                <a:solidFill>
                  <a:srgbClr val="770F2C"/>
                </a:solidFill>
                <a:latin typeface="BundesSerif Office" panose="02050002050300000203" pitchFamily="18" charset="0"/>
              </a:rPr>
              <a:t> </a:t>
            </a:r>
            <a:r>
              <a:rPr lang="en-US" dirty="0">
                <a:solidFill>
                  <a:schemeClr val="tx1"/>
                </a:solidFill>
                <a:latin typeface="BundesSerif Office" panose="02050002050300000203" pitchFamily="18" charset="0"/>
              </a:rPr>
              <a:t>and does not necessarily represent in all </a:t>
            </a:r>
            <a:r>
              <a:rPr lang="en-US" dirty="0" smtClean="0">
                <a:solidFill>
                  <a:schemeClr val="tx1"/>
                </a:solidFill>
                <a:latin typeface="BundesSerif Office" panose="02050002050300000203" pitchFamily="18" charset="0"/>
              </a:rPr>
              <a:t>aspects the </a:t>
            </a:r>
            <a:r>
              <a:rPr lang="en-US" dirty="0">
                <a:solidFill>
                  <a:schemeClr val="tx1"/>
                </a:solidFill>
                <a:latin typeface="BundesSerif Office" panose="02050002050300000203" pitchFamily="18" charset="0"/>
              </a:rPr>
              <a:t>official position of the BfArM, the EMA or the </a:t>
            </a:r>
            <a:r>
              <a:rPr lang="en-US" dirty="0" smtClean="0">
                <a:solidFill>
                  <a:schemeClr val="tx1"/>
                </a:solidFill>
                <a:latin typeface="BundesSerif Office" panose="02050002050300000203" pitchFamily="18" charset="0"/>
              </a:rPr>
              <a:t>EC.</a:t>
            </a:r>
          </a:p>
          <a:p>
            <a:pPr marL="342900" lvl="1" indent="-342900">
              <a:lnSpc>
                <a:spcPct val="110000"/>
              </a:lnSpc>
              <a:spcAft>
                <a:spcPts val="1200"/>
              </a:spcAft>
              <a:buFont typeface="Arial" panose="020B0604020202020204" pitchFamily="34" charset="0"/>
              <a:buChar char="•"/>
            </a:pPr>
            <a:r>
              <a:rPr lang="en-US" dirty="0" smtClean="0">
                <a:solidFill>
                  <a:schemeClr val="tx1"/>
                </a:solidFill>
                <a:latin typeface="BundesSerif Office" panose="02050002050300000203" pitchFamily="18" charset="0"/>
              </a:rPr>
              <a:t>Furthermore</a:t>
            </a:r>
            <a:r>
              <a:rPr lang="en-US" dirty="0">
                <a:solidFill>
                  <a:schemeClr val="tx1"/>
                </a:solidFill>
                <a:latin typeface="BundesSerif Office" panose="02050002050300000203" pitchFamily="18" charset="0"/>
              </a:rPr>
              <a:t>, please note that this presentation partly shows </a:t>
            </a:r>
            <a:r>
              <a:rPr lang="en-US" dirty="0">
                <a:solidFill>
                  <a:srgbClr val="333333"/>
                </a:solidFill>
                <a:latin typeface="BundesSerif Office" panose="02050002050300000203" pitchFamily="18" charset="0"/>
              </a:rPr>
              <a:t>documents that are </a:t>
            </a:r>
            <a:r>
              <a:rPr lang="en-US" dirty="0" smtClean="0">
                <a:solidFill>
                  <a:srgbClr val="333333"/>
                </a:solidFill>
                <a:latin typeface="BundesSerif Office" panose="02050002050300000203" pitchFamily="18" charset="0"/>
              </a:rPr>
              <a:t>in </a:t>
            </a:r>
            <a:r>
              <a:rPr lang="en-US" dirty="0">
                <a:solidFill>
                  <a:srgbClr val="333333"/>
                </a:solidFill>
                <a:latin typeface="BundesSerif Office" panose="02050002050300000203" pitchFamily="18" charset="0"/>
              </a:rPr>
              <a:t>preparation and </a:t>
            </a:r>
            <a:r>
              <a:rPr lang="en-US" dirty="0">
                <a:solidFill>
                  <a:schemeClr val="tx1"/>
                </a:solidFill>
                <a:latin typeface="BundesSerif Office" panose="02050002050300000203" pitchFamily="18" charset="0"/>
              </a:rPr>
              <a:t>therefore their content may still change.</a:t>
            </a:r>
            <a:endParaRPr lang="en-US" dirty="0">
              <a:solidFill>
                <a:srgbClr val="0931FB"/>
              </a:solidFill>
              <a:latin typeface="BundesSerif Office" panose="02050002050300000203" pitchFamily="18" charset="0"/>
            </a:endParaRPr>
          </a:p>
        </p:txBody>
      </p:sp>
      <p:sp>
        <p:nvSpPr>
          <p:cNvPr id="3" name="Titel 2"/>
          <p:cNvSpPr>
            <a:spLocks noGrp="1"/>
          </p:cNvSpPr>
          <p:nvPr>
            <p:ph type="title"/>
          </p:nvPr>
        </p:nvSpPr>
        <p:spPr>
          <a:xfrm>
            <a:off x="1003826" y="548680"/>
            <a:ext cx="7005464" cy="576064"/>
          </a:xfrm>
        </p:spPr>
        <p:txBody>
          <a:bodyPr/>
          <a:lstStyle/>
          <a:p>
            <a:r>
              <a:rPr lang="en-US" dirty="0">
                <a:solidFill>
                  <a:srgbClr val="007367"/>
                </a:solidFill>
              </a:rPr>
              <a:t>Disclaimer</a:t>
            </a:r>
            <a:endParaRPr lang="en-US" sz="2200" b="1" dirty="0">
              <a:solidFill>
                <a:srgbClr val="007367"/>
              </a:solidFill>
              <a:latin typeface="+mn-lt"/>
              <a:ea typeface="+mn-ea"/>
              <a:cs typeface="+mn-cs"/>
            </a:endParaRPr>
          </a:p>
        </p:txBody>
      </p:sp>
    </p:spTree>
    <p:extLst>
      <p:ext uri="{BB962C8B-B14F-4D97-AF65-F5344CB8AC3E}">
        <p14:creationId xmlns:p14="http://schemas.microsoft.com/office/powerpoint/2010/main" val="105572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FA51372-E51D-E140-9D51-0BABD5AA6FB3}"/>
              </a:ext>
            </a:extLst>
          </p:cNvPr>
          <p:cNvSpPr>
            <a:spLocks noGrp="1"/>
          </p:cNvSpPr>
          <p:nvPr>
            <p:ph type="title"/>
          </p:nvPr>
        </p:nvSpPr>
        <p:spPr>
          <a:xfrm>
            <a:off x="990000" y="1656000"/>
            <a:ext cx="7338248" cy="836896"/>
          </a:xfrm>
        </p:spPr>
        <p:txBody>
          <a:bodyPr/>
          <a:lstStyle/>
          <a:p>
            <a:pPr marL="457200" indent="-439738">
              <a:tabLst>
                <a:tab pos="431800" algn="l"/>
              </a:tabLst>
            </a:pPr>
            <a:r>
              <a:rPr lang="de-DE" dirty="0"/>
              <a:t>1. </a:t>
            </a:r>
            <a:r>
              <a:rPr lang="en-US" dirty="0"/>
              <a:t>Challenges in implementing new rules and regulations due to the complexity of the legal framework for clinical trials with medicinal </a:t>
            </a:r>
            <a:r>
              <a:rPr lang="en-US" dirty="0" smtClean="0"/>
              <a:t>products</a:t>
            </a:r>
            <a:endParaRPr dirty="0"/>
          </a:p>
        </p:txBody>
      </p:sp>
    </p:spTree>
    <p:extLst>
      <p:ext uri="{BB962C8B-B14F-4D97-AF65-F5344CB8AC3E}">
        <p14:creationId xmlns:p14="http://schemas.microsoft.com/office/powerpoint/2010/main" val="318470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3" descr="http://ec.europa.eu/digital-agenda/sites/digital-agenda/themes/dg_connect/wel/template-2012/images/logo/logo_e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192" y="3191351"/>
            <a:ext cx="960810" cy="66474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9269" y="3961846"/>
            <a:ext cx="1824843" cy="40325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7" descr="http://en.starafrica.com/news/files/2013/01/apo/european-counc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6242" y="3276917"/>
            <a:ext cx="546295" cy="546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3133" y="1976535"/>
            <a:ext cx="918451" cy="372345"/>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198" y="1772816"/>
            <a:ext cx="789628" cy="712762"/>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7572" y="1569056"/>
            <a:ext cx="672604" cy="563800"/>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1653" y="2496135"/>
            <a:ext cx="1654947" cy="356801"/>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9452" y="5109592"/>
            <a:ext cx="1613073" cy="368702"/>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2586" y="6090484"/>
            <a:ext cx="657670" cy="362852"/>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65193" y="5661248"/>
            <a:ext cx="654343" cy="274934"/>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360" y="3756995"/>
            <a:ext cx="573688" cy="608109"/>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2727" y="3212594"/>
            <a:ext cx="554881" cy="504438"/>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01443" y="3140968"/>
            <a:ext cx="1343029" cy="438540"/>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2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69592" y="4091166"/>
            <a:ext cx="542832" cy="542832"/>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3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67608" y="6102379"/>
            <a:ext cx="717299" cy="278949"/>
          </a:xfrm>
          <a:prstGeom prst="rect">
            <a:avLst/>
          </a:prstGeom>
          <a:solidFill>
            <a:srgbClr val="FFFFFF">
              <a:shade val="85000"/>
            </a:srgbClr>
          </a:solidFill>
          <a:ln w="9525">
            <a:solidFill>
              <a:srgbClr val="007367"/>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Grafik 19" descr="C:\Users\Hartong-Harrach\Pictures\Belgien_FAMHP.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654599" y="3818544"/>
            <a:ext cx="888640" cy="379994"/>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Grafik 21" descr="C:\Users\Hartong-Harrach\Pictures\Dänemark_DMA.png"/>
          <p:cNvPicPr/>
          <p:nvPr/>
        </p:nvPicPr>
        <p:blipFill>
          <a:blip r:embed="rId18">
            <a:extLst>
              <a:ext uri="{28A0092B-C50C-407E-A947-70E740481C1C}">
                <a14:useLocalDpi xmlns:a14="http://schemas.microsoft.com/office/drawing/2010/main" val="0"/>
              </a:ext>
            </a:extLst>
          </a:blip>
          <a:srcRect/>
          <a:stretch>
            <a:fillRect/>
          </a:stretch>
        </p:blipFill>
        <p:spPr bwMode="auto">
          <a:xfrm>
            <a:off x="7682138" y="2631689"/>
            <a:ext cx="934142" cy="365263"/>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Grafik 22" descr="\\bfarm.de\fs\Abteilung\A6\FG2\Qualitätsmanagement\BfArM Logo 2015\BfArM_Office_Farbe_en.bmp"/>
          <p:cNvPicPr/>
          <p:nvPr/>
        </p:nvPicPr>
        <p:blipFill rotWithShape="1">
          <a:blip r:embed="rId19" cstate="print">
            <a:extLst>
              <a:ext uri="{28A0092B-C50C-407E-A947-70E740481C1C}">
                <a14:useLocalDpi xmlns:a14="http://schemas.microsoft.com/office/drawing/2010/main" val="0"/>
              </a:ext>
            </a:extLst>
          </a:blip>
          <a:srcRect t="11278" r="10344" b="13534"/>
          <a:stretch/>
        </p:blipFill>
        <p:spPr bwMode="auto">
          <a:xfrm>
            <a:off x="10544306" y="5039315"/>
            <a:ext cx="1168317" cy="573042"/>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24" name="Grafik 23" descr="C:\Users\Hartong-Harrach\Pictures\Estland_State Agency of Medicines.png"/>
          <p:cNvPicPr/>
          <p:nvPr/>
        </p:nvPicPr>
        <p:blipFill>
          <a:blip r:embed="rId20">
            <a:extLst>
              <a:ext uri="{28A0092B-C50C-407E-A947-70E740481C1C}">
                <a14:useLocalDpi xmlns:a14="http://schemas.microsoft.com/office/drawing/2010/main" val="0"/>
              </a:ext>
            </a:extLst>
          </a:blip>
          <a:srcRect/>
          <a:stretch>
            <a:fillRect/>
          </a:stretch>
        </p:blipFill>
        <p:spPr bwMode="auto">
          <a:xfrm>
            <a:off x="9139900" y="5953676"/>
            <a:ext cx="1365250" cy="409575"/>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Grafik 24" descr="C:\Users\Hartong-Harrach\Pictures\Finnland_Finish agency_fimea.jpg"/>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31704" y="4648939"/>
            <a:ext cx="847174" cy="417542"/>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Grafik 25" descr="Bildergebnis für Agence nationale de sécurité du médicament et des produits de santé (ANSM)">
            <a:hlinkClick r:id="rId22"/>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92521" y="5157192"/>
            <a:ext cx="979143" cy="353777"/>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Grafik 26" descr="C:\Users\Hartong-Harrach\Pictures\Irland_HPRA.png"/>
          <p:cNvPicPr/>
          <p:nvPr/>
        </p:nvPicPr>
        <p:blipFill rotWithShape="1">
          <a:blip r:embed="rId24" cstate="print">
            <a:extLst>
              <a:ext uri="{28A0092B-C50C-407E-A947-70E740481C1C}">
                <a14:useLocalDpi xmlns:a14="http://schemas.microsoft.com/office/drawing/2010/main" val="0"/>
              </a:ext>
            </a:extLst>
          </a:blip>
          <a:srcRect t="16258" b="21212"/>
          <a:stretch/>
        </p:blipFill>
        <p:spPr bwMode="auto">
          <a:xfrm>
            <a:off x="4655841" y="5256806"/>
            <a:ext cx="811434" cy="476250"/>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28" name="Grafik 27" descr="20140425">
            <a:hlinkClick r:id="rId25" tgtFrame="&quot;_blank&quot;"/>
          </p:cNvPr>
          <p:cNvPicPr/>
          <p:nvPr/>
        </p:nvPicPr>
        <p:blipFill>
          <a:blip r:embed="rId26">
            <a:extLst>
              <a:ext uri="{28A0092B-C50C-407E-A947-70E740481C1C}">
                <a14:useLocalDpi xmlns:a14="http://schemas.microsoft.com/office/drawing/2010/main" val="0"/>
              </a:ext>
            </a:extLst>
          </a:blip>
          <a:srcRect/>
          <a:stretch>
            <a:fillRect/>
          </a:stretch>
        </p:blipFill>
        <p:spPr bwMode="auto">
          <a:xfrm>
            <a:off x="5442428" y="6165304"/>
            <a:ext cx="1301644" cy="325724"/>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Grafik 28" descr="20140425">
            <a:hlinkClick r:id="rId27" tgtFrame="&quot;_blank&quot;"/>
          </p:cNvPr>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5360" y="5116011"/>
            <a:ext cx="651162" cy="545237"/>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Grafik 29" descr="Bildergebnis für amt für gesundheit liechtenstein">
            <a:hlinkClick r:id="rId29"/>
          </p:cNvPr>
          <p:cNvPicPr/>
          <p:nvPr/>
        </p:nvPicPr>
        <p:blipFill rotWithShape="1">
          <a:blip r:embed="rId30" cstate="print">
            <a:extLst>
              <a:ext uri="{28A0092B-C50C-407E-A947-70E740481C1C}">
                <a14:useLocalDpi xmlns:a14="http://schemas.microsoft.com/office/drawing/2010/main" val="0"/>
              </a:ext>
            </a:extLst>
          </a:blip>
          <a:srcRect r="40505" b="23077"/>
          <a:stretch/>
        </p:blipFill>
        <p:spPr bwMode="auto">
          <a:xfrm>
            <a:off x="1365568" y="4158186"/>
            <a:ext cx="773364" cy="491104"/>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1" name="Grafik 30" descr="Malta logo">
            <a:hlinkClick r:id="rId31" tgtFrame="&quot;_blank&quot;"/>
          </p:cNvPr>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33832" y="2121457"/>
            <a:ext cx="653856" cy="581937"/>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Grafik 31" descr="To the homepage of Medicines Evaluation Board">
            <a:hlinkClick r:id="rId33" tooltip="&quot;To the homepage of Medicines Evaluation Board&quot;"/>
          </p:cNvPr>
          <p:cNvPicPr/>
          <p:nvPr/>
        </p:nvPicPr>
        <p:blipFill>
          <a:blip r:embed="rId34">
            <a:extLst>
              <a:ext uri="{28A0092B-C50C-407E-A947-70E740481C1C}">
                <a14:useLocalDpi xmlns:a14="http://schemas.microsoft.com/office/drawing/2010/main" val="0"/>
              </a:ext>
            </a:extLst>
          </a:blip>
          <a:srcRect/>
          <a:stretch>
            <a:fillRect/>
          </a:stretch>
        </p:blipFill>
        <p:spPr bwMode="auto">
          <a:xfrm>
            <a:off x="3785849" y="2086629"/>
            <a:ext cx="869991" cy="478275"/>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Grafik 32"/>
          <p:cNvPicPr/>
          <p:nvPr/>
        </p:nvPicPr>
        <p:blipFill>
          <a:blip r:embed="rId35"/>
          <a:stretch>
            <a:fillRect/>
          </a:stretch>
        </p:blipFill>
        <p:spPr>
          <a:xfrm>
            <a:off x="253237" y="2922395"/>
            <a:ext cx="1522283" cy="290581"/>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Grafik 33" descr="URPL">
            <a:hlinkClick r:id="rId36" tgtFrame="&quot;_blank&quot;"/>
          </p:cNvPr>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286919" y="4091166"/>
            <a:ext cx="591177" cy="562600"/>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Grafik 34" descr="C:\Users\Hartong-Harrach\Pictures\Portugal_Infarmed.png"/>
          <p:cNvPicPr/>
          <p:nvPr/>
        </p:nvPicPr>
        <p:blipFill rotWithShape="1">
          <a:blip r:embed="rId38">
            <a:extLst>
              <a:ext uri="{28A0092B-C50C-407E-A947-70E740481C1C}">
                <a14:useLocalDpi xmlns:a14="http://schemas.microsoft.com/office/drawing/2010/main" val="0"/>
              </a:ext>
            </a:extLst>
          </a:blip>
          <a:srcRect t="23000" b="28000"/>
          <a:stretch/>
        </p:blipFill>
        <p:spPr bwMode="auto">
          <a:xfrm>
            <a:off x="3790021" y="6023788"/>
            <a:ext cx="828164" cy="429548"/>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7" name="Grafik 36" descr="C:\Users\Hartong-Harrach\Pictures\Schweden_Agency.png"/>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822525" y="1549197"/>
            <a:ext cx="1806772" cy="367635"/>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Grafik 38" descr="C:\Users\Hartong-Harrach\Pictures\Spanien_AEMPS.png"/>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609993" y="4098779"/>
            <a:ext cx="584729" cy="554357"/>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Grafik 39" descr="Bildergebnis für Státní ústav pro kontrolu léčiv (SÚKL)">
            <a:hlinkClick r:id="rId41"/>
          </p:cNvPr>
          <p:cNvPicPr/>
          <p:nvPr/>
        </p:nvPicPr>
        <p:blipFill rotWithShape="1">
          <a:blip r:embed="rId42" cstate="print">
            <a:extLst>
              <a:ext uri="{28A0092B-C50C-407E-A947-70E740481C1C}">
                <a14:useLocalDpi xmlns:a14="http://schemas.microsoft.com/office/drawing/2010/main" val="0"/>
              </a:ext>
            </a:extLst>
          </a:blip>
          <a:srcRect t="31645" b="27619"/>
          <a:stretch/>
        </p:blipFill>
        <p:spPr bwMode="auto">
          <a:xfrm>
            <a:off x="8430681" y="1815291"/>
            <a:ext cx="833671" cy="317565"/>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41" name="Kép 2" descr="fejlec eng.jpg"/>
          <p:cNvPicPr/>
          <p:nvPr/>
        </p:nvPicPr>
        <p:blipFill rotWithShape="1">
          <a:blip r:embed="rId43" cstate="print">
            <a:extLst>
              <a:ext uri="{28A0092B-C50C-407E-A947-70E740481C1C}">
                <a14:useLocalDpi xmlns:a14="http://schemas.microsoft.com/office/drawing/2010/main" val="0"/>
              </a:ext>
            </a:extLst>
          </a:blip>
          <a:srcRect r="66060"/>
          <a:stretch/>
        </p:blipFill>
        <p:spPr bwMode="auto">
          <a:xfrm>
            <a:off x="2919316" y="3090511"/>
            <a:ext cx="1035879" cy="410497"/>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0" name="Stern mit 32 Zacken 49"/>
          <p:cNvSpPr/>
          <p:nvPr/>
        </p:nvSpPr>
        <p:spPr>
          <a:xfrm>
            <a:off x="4655840" y="2348880"/>
            <a:ext cx="3105488" cy="2902409"/>
          </a:xfrm>
          <a:prstGeom prst="star32">
            <a:avLst>
              <a:gd name="adj" fmla="val 32302"/>
            </a:avLst>
          </a:prstGeom>
          <a:noFill/>
          <a:ln w="38100">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fik 20" descr="Bildergebnis für Agencija za lijekove i medicinske proizvode (HALMED)">
            <a:hlinkClick r:id="rId44"/>
          </p:cNvPr>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221094" y="1584346"/>
            <a:ext cx="1090930" cy="404495"/>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Grafik 35" descr="Romania logo">
            <a:hlinkClick r:id="rId46" tgtFrame="&quot;_blank&quot;"/>
          </p:cNvPr>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837586" y="5358695"/>
            <a:ext cx="577091" cy="492482"/>
          </a:xfrm>
          <a:prstGeom prst="rect">
            <a:avLst/>
          </a:prstGeom>
          <a:solidFill>
            <a:srgbClr val="FFFFFF">
              <a:shade val="85000"/>
            </a:srgbClr>
          </a:solidFill>
          <a:ln w="6350" cap="sq">
            <a:solidFill>
              <a:srgbClr val="00736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feld 1"/>
          <p:cNvSpPr txBox="1"/>
          <p:nvPr/>
        </p:nvSpPr>
        <p:spPr>
          <a:xfrm>
            <a:off x="486000" y="464400"/>
            <a:ext cx="11221200" cy="1015663"/>
          </a:xfrm>
          <a:prstGeom prst="rect">
            <a:avLst/>
          </a:prstGeom>
          <a:noFill/>
        </p:spPr>
        <p:txBody>
          <a:bodyPr wrap="square" rtlCol="0">
            <a:spAutoFit/>
          </a:bodyPr>
          <a:lstStyle/>
          <a:p>
            <a:r>
              <a:rPr lang="en-US" sz="3000" dirty="0" smtClean="0">
                <a:solidFill>
                  <a:srgbClr val="007367"/>
                </a:solidFill>
                <a:latin typeface="Cambria" panose="02040503050406030204" pitchFamily="18" charset="0"/>
                <a:ea typeface="Cambria" panose="02040503050406030204" pitchFamily="18" charset="0"/>
              </a:rPr>
              <a:t>European Regulatory Landscape for Pharmaceuticals</a:t>
            </a:r>
          </a:p>
          <a:p>
            <a:r>
              <a:rPr lang="de-DE" sz="3000" dirty="0" err="1" smtClean="0">
                <a:solidFill>
                  <a:srgbClr val="FF7000"/>
                </a:solidFill>
                <a:latin typeface="Cambria" panose="02040503050406030204" pitchFamily="18" charset="0"/>
                <a:ea typeface="Cambria" panose="02040503050406030204" pitchFamily="18" charset="0"/>
              </a:rPr>
              <a:t>Centralized</a:t>
            </a:r>
            <a:r>
              <a:rPr lang="de-DE" sz="3000" dirty="0" smtClean="0">
                <a:solidFill>
                  <a:srgbClr val="FF7000"/>
                </a:solidFill>
                <a:latin typeface="Cambria" panose="02040503050406030204" pitchFamily="18" charset="0"/>
                <a:ea typeface="Cambria" panose="02040503050406030204" pitchFamily="18" charset="0"/>
              </a:rPr>
              <a:t> </a:t>
            </a:r>
            <a:r>
              <a:rPr lang="de-DE" sz="3000" dirty="0">
                <a:solidFill>
                  <a:srgbClr val="FF7000"/>
                </a:solidFill>
                <a:latin typeface="Cambria" panose="02040503050406030204" pitchFamily="18" charset="0"/>
                <a:ea typeface="Cambria" panose="02040503050406030204" pitchFamily="18" charset="0"/>
              </a:rPr>
              <a:t>and </a:t>
            </a:r>
            <a:r>
              <a:rPr lang="de-DE" sz="3000" dirty="0" smtClean="0">
                <a:solidFill>
                  <a:srgbClr val="FF7000"/>
                </a:solidFill>
                <a:latin typeface="Cambria" panose="02040503050406030204" pitchFamily="18" charset="0"/>
                <a:ea typeface="Cambria" panose="02040503050406030204" pitchFamily="18" charset="0"/>
              </a:rPr>
              <a:t>Decentralized </a:t>
            </a:r>
            <a:r>
              <a:rPr lang="de-DE" sz="3000" dirty="0" err="1" smtClean="0">
                <a:solidFill>
                  <a:srgbClr val="FF7000"/>
                </a:solidFill>
                <a:latin typeface="Cambria" panose="02040503050406030204" pitchFamily="18" charset="0"/>
                <a:ea typeface="Cambria" panose="02040503050406030204" pitchFamily="18" charset="0"/>
              </a:rPr>
              <a:t>Governance</a:t>
            </a:r>
            <a:endParaRPr lang="de-DE" sz="3000" dirty="0">
              <a:solidFill>
                <a:srgbClr val="FF7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6062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solidFill>
                  <a:srgbClr val="007367"/>
                </a:solidFill>
                <a:cs typeface="+mn-cs"/>
              </a:rPr>
              <a:t>EC/EMA/HMA</a:t>
            </a:r>
            <a:r>
              <a:rPr lang="de-DE" baseline="35000" dirty="0">
                <a:solidFill>
                  <a:srgbClr val="007367"/>
                </a:solidFill>
                <a:cs typeface="+mn-cs"/>
              </a:rPr>
              <a:t>*</a:t>
            </a:r>
          </a:p>
        </p:txBody>
      </p:sp>
      <p:pic>
        <p:nvPicPr>
          <p:cNvPr id="7" name="Grafik 6"/>
          <p:cNvPicPr>
            <a:picLocks noChangeAspect="1"/>
          </p:cNvPicPr>
          <p:nvPr/>
        </p:nvPicPr>
        <p:blipFill>
          <a:blip r:embed="rId2"/>
          <a:stretch>
            <a:fillRect/>
          </a:stretch>
        </p:blipFill>
        <p:spPr>
          <a:xfrm>
            <a:off x="7822799" y="763200"/>
            <a:ext cx="3888000" cy="5495819"/>
          </a:xfrm>
          <a:prstGeom prst="rect">
            <a:avLst/>
          </a:prstGeom>
          <a:effectLst>
            <a:outerShdw blurRad="292100" dist="139700" dir="2700000" algn="ctr" rotWithShape="0">
              <a:srgbClr val="000000">
                <a:alpha val="65000"/>
              </a:srgbClr>
            </a:outerShdw>
          </a:effectLst>
        </p:spPr>
      </p:pic>
      <p:sp>
        <p:nvSpPr>
          <p:cNvPr id="8" name="Textfeld 7"/>
          <p:cNvSpPr txBox="1"/>
          <p:nvPr/>
        </p:nvSpPr>
        <p:spPr>
          <a:xfrm>
            <a:off x="479425" y="1038365"/>
            <a:ext cx="7122168" cy="4985980"/>
          </a:xfrm>
          <a:prstGeom prst="rect">
            <a:avLst/>
          </a:prstGeom>
          <a:noFill/>
        </p:spPr>
        <p:txBody>
          <a:bodyPr wrap="square" rtlCol="0">
            <a:spAutoFit/>
          </a:bodyPr>
          <a:lstStyle/>
          <a:p>
            <a:pPr marL="285750" indent="-285750">
              <a:spcAft>
                <a:spcPts val="1200"/>
              </a:spcAft>
              <a:buClr>
                <a:srgbClr val="007367"/>
              </a:buClr>
              <a:buFont typeface="Wingdings" panose="05000000000000000000" pitchFamily="2" charset="2"/>
              <a:buChar char="Ø"/>
            </a:pPr>
            <a:r>
              <a:rPr lang="en-US" dirty="0"/>
              <a:t>Observed challenges </a:t>
            </a:r>
            <a:r>
              <a:rPr lang="en-US" dirty="0" smtClean="0"/>
              <a:t>during the pandemic include restrictions </a:t>
            </a:r>
            <a:r>
              <a:rPr lang="en-US" dirty="0"/>
              <a:t>on visiting </a:t>
            </a:r>
            <a:r>
              <a:rPr lang="en-US" dirty="0" smtClean="0"/>
              <a:t>healthcare facilities, travel restrictions, self-isolation of or quarantine </a:t>
            </a:r>
            <a:r>
              <a:rPr lang="en-US" dirty="0"/>
              <a:t>for </a:t>
            </a:r>
            <a:r>
              <a:rPr lang="en-US" dirty="0" smtClean="0"/>
              <a:t>trial participants and/or trial staff and others</a:t>
            </a:r>
          </a:p>
          <a:p>
            <a:pPr marL="285750" indent="-285750">
              <a:buClr>
                <a:srgbClr val="007367"/>
              </a:buClr>
              <a:buFont typeface="Wingdings" panose="05000000000000000000" pitchFamily="2" charset="2"/>
              <a:buChar char="Ø"/>
            </a:pPr>
            <a:r>
              <a:rPr lang="en-US" dirty="0" smtClean="0"/>
              <a:t>Potential </a:t>
            </a:r>
            <a:r>
              <a:rPr lang="en-US" dirty="0"/>
              <a:t>mitigation measures </a:t>
            </a:r>
            <a:r>
              <a:rPr lang="en-US" dirty="0" smtClean="0"/>
              <a:t>include amongst others</a:t>
            </a:r>
          </a:p>
          <a:p>
            <a:pPr marL="742950" lvl="1" indent="-285750">
              <a:buClr>
                <a:srgbClr val="007367"/>
              </a:buClr>
              <a:buFont typeface="Arial" panose="020B0604020202020204" pitchFamily="34" charset="0"/>
              <a:buChar char="•"/>
            </a:pPr>
            <a:r>
              <a:rPr lang="en-US" dirty="0" smtClean="0"/>
              <a:t>changes in the distribution of the investigational medicinal products</a:t>
            </a:r>
          </a:p>
          <a:p>
            <a:pPr marL="742950" lvl="1" indent="-285750">
              <a:buClr>
                <a:srgbClr val="007367"/>
              </a:buClr>
              <a:buFont typeface="Arial" panose="020B0604020202020204" pitchFamily="34" charset="0"/>
              <a:buChar char="•"/>
            </a:pPr>
            <a:r>
              <a:rPr lang="en-US" dirty="0" smtClean="0"/>
              <a:t>alternatives to physical visits such as home </a:t>
            </a:r>
            <a:r>
              <a:rPr lang="en-US" dirty="0"/>
              <a:t>nursing, telephone or telemedicine contact </a:t>
            </a:r>
            <a:endParaRPr lang="en-US" dirty="0" smtClean="0"/>
          </a:p>
          <a:p>
            <a:pPr marL="742950" lvl="1" indent="-285750">
              <a:spcAft>
                <a:spcPts val="1200"/>
              </a:spcAft>
              <a:buClr>
                <a:srgbClr val="007367"/>
              </a:buClr>
              <a:buFont typeface="Arial" panose="020B0604020202020204" pitchFamily="34" charset="0"/>
              <a:buChar char="•"/>
            </a:pPr>
            <a:r>
              <a:rPr lang="en-US" dirty="0" smtClean="0"/>
              <a:t>changes to monitoring and auditing</a:t>
            </a:r>
          </a:p>
          <a:p>
            <a:pPr marL="285750" indent="-285750">
              <a:spcAft>
                <a:spcPts val="1200"/>
              </a:spcAft>
              <a:buClr>
                <a:srgbClr val="007367"/>
              </a:buClr>
              <a:buFont typeface="Wingdings" panose="05000000000000000000" pitchFamily="2" charset="2"/>
              <a:buChar char="Ø"/>
            </a:pPr>
            <a:r>
              <a:rPr lang="en-US" dirty="0" smtClean="0"/>
              <a:t>All </a:t>
            </a:r>
            <a:r>
              <a:rPr lang="en-US" dirty="0"/>
              <a:t>decisions to adjust clinical trial conduct should be based on a </a:t>
            </a:r>
            <a:r>
              <a:rPr lang="en-US" dirty="0" smtClean="0">
                <a:solidFill>
                  <a:srgbClr val="FF7000"/>
                </a:solidFill>
              </a:rPr>
              <a:t>document risk </a:t>
            </a:r>
            <a:r>
              <a:rPr lang="en-US" dirty="0">
                <a:solidFill>
                  <a:srgbClr val="FF7000"/>
                </a:solidFill>
              </a:rPr>
              <a:t>assessment by the </a:t>
            </a:r>
            <a:r>
              <a:rPr lang="en-US" dirty="0" smtClean="0">
                <a:solidFill>
                  <a:srgbClr val="FF7000"/>
                </a:solidFill>
              </a:rPr>
              <a:t>sponsor </a:t>
            </a:r>
            <a:r>
              <a:rPr lang="en-US" dirty="0"/>
              <a:t>(ICH GCP section 5.0</a:t>
            </a:r>
            <a:r>
              <a:rPr lang="en-US" dirty="0" smtClean="0"/>
              <a:t>) for each clinical trial </a:t>
            </a:r>
            <a:r>
              <a:rPr lang="en-US" dirty="0"/>
              <a:t>and </a:t>
            </a:r>
            <a:r>
              <a:rPr lang="en-US" dirty="0">
                <a:solidFill>
                  <a:srgbClr val="FF7000"/>
                </a:solidFill>
              </a:rPr>
              <a:t>the</a:t>
            </a:r>
            <a:r>
              <a:rPr lang="en-US" dirty="0"/>
              <a:t> </a:t>
            </a:r>
            <a:r>
              <a:rPr lang="en-US" dirty="0" smtClean="0">
                <a:solidFill>
                  <a:srgbClr val="FF7000"/>
                </a:solidFill>
              </a:rPr>
              <a:t>investigator </a:t>
            </a:r>
            <a:r>
              <a:rPr lang="en-US" dirty="0" smtClean="0"/>
              <a:t>for each individual </a:t>
            </a:r>
            <a:r>
              <a:rPr lang="en-US" dirty="0"/>
              <a:t>trial </a:t>
            </a:r>
            <a:r>
              <a:rPr lang="en-US" dirty="0" smtClean="0"/>
              <a:t>participant; the risks should be </a:t>
            </a:r>
            <a:r>
              <a:rPr lang="en-US" dirty="0"/>
              <a:t>periodically </a:t>
            </a:r>
            <a:r>
              <a:rPr lang="en-US" dirty="0" smtClean="0"/>
              <a:t>re-reviewed</a:t>
            </a:r>
          </a:p>
          <a:p>
            <a:pPr marL="285750" indent="-285750">
              <a:spcAft>
                <a:spcPts val="1200"/>
              </a:spcAft>
              <a:buClr>
                <a:srgbClr val="007367"/>
              </a:buClr>
              <a:buFont typeface="Wingdings" panose="05000000000000000000" pitchFamily="2" charset="2"/>
              <a:buChar char="Ø"/>
            </a:pPr>
            <a:r>
              <a:rPr lang="en-US" dirty="0"/>
              <a:t> The guideline loses its applicability with the </a:t>
            </a:r>
            <a:r>
              <a:rPr lang="en-US" dirty="0" smtClean="0"/>
              <a:t>end </a:t>
            </a:r>
            <a:r>
              <a:rPr lang="en-US" dirty="0"/>
              <a:t>of the pandemic...it can be assumed, however, that the </a:t>
            </a:r>
            <a:r>
              <a:rPr lang="en-US" dirty="0">
                <a:solidFill>
                  <a:srgbClr val="FF7000"/>
                </a:solidFill>
              </a:rPr>
              <a:t>experience gained </a:t>
            </a:r>
            <a:r>
              <a:rPr lang="en-US" dirty="0" smtClean="0">
                <a:solidFill>
                  <a:srgbClr val="FF7000"/>
                </a:solidFill>
              </a:rPr>
              <a:t>may </a:t>
            </a:r>
            <a:r>
              <a:rPr lang="en-US" dirty="0">
                <a:solidFill>
                  <a:srgbClr val="FF7000"/>
                </a:solidFill>
              </a:rPr>
              <a:t>stimulate further regulatory developments</a:t>
            </a:r>
            <a:r>
              <a:rPr lang="en-US" dirty="0"/>
              <a:t>.</a:t>
            </a:r>
          </a:p>
        </p:txBody>
      </p:sp>
      <p:sp>
        <p:nvSpPr>
          <p:cNvPr id="5" name="Textfeld 4"/>
          <p:cNvSpPr txBox="1"/>
          <p:nvPr/>
        </p:nvSpPr>
        <p:spPr>
          <a:xfrm>
            <a:off x="7822800" y="6237312"/>
            <a:ext cx="3817816" cy="230832"/>
          </a:xfrm>
          <a:prstGeom prst="rect">
            <a:avLst/>
          </a:prstGeom>
          <a:noFill/>
        </p:spPr>
        <p:txBody>
          <a:bodyPr wrap="square" rtlCol="0">
            <a:spAutoFit/>
          </a:bodyPr>
          <a:lstStyle/>
          <a:p>
            <a:pPr algn="r"/>
            <a:r>
              <a:rPr lang="de-DE" sz="900" dirty="0" smtClean="0">
                <a:solidFill>
                  <a:srgbClr val="007367"/>
                </a:solidFill>
              </a:rPr>
              <a:t>*</a:t>
            </a:r>
            <a:r>
              <a:rPr lang="de-DE" sz="700" dirty="0">
                <a:solidFill>
                  <a:srgbClr val="007367"/>
                </a:solidFill>
              </a:rPr>
              <a:t>https://ec.europa.eu/health/system/files/2022-02/guidanceclinicaltrials_covid19_en_1.pdf</a:t>
            </a:r>
          </a:p>
        </p:txBody>
      </p:sp>
    </p:spTree>
    <p:extLst>
      <p:ext uri="{BB962C8B-B14F-4D97-AF65-F5344CB8AC3E}">
        <p14:creationId xmlns:p14="http://schemas.microsoft.com/office/powerpoint/2010/main" val="1901996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solidFill>
                  <a:srgbClr val="007367"/>
                </a:solidFill>
                <a:cs typeface="+mn-cs"/>
              </a:rPr>
              <a:t>Germany</a:t>
            </a:r>
            <a:r>
              <a:rPr lang="de-DE" baseline="35000" dirty="0" smtClean="0">
                <a:solidFill>
                  <a:srgbClr val="007367"/>
                </a:solidFill>
                <a:cs typeface="+mn-cs"/>
              </a:rPr>
              <a:t>*</a:t>
            </a:r>
            <a:endParaRPr lang="de-DE" baseline="35000" dirty="0">
              <a:solidFill>
                <a:srgbClr val="007367"/>
              </a:solidFill>
              <a:cs typeface="+mn-cs"/>
            </a:endParaRPr>
          </a:p>
        </p:txBody>
      </p:sp>
      <p:sp>
        <p:nvSpPr>
          <p:cNvPr id="4" name="Textfeld 3"/>
          <p:cNvSpPr txBox="1"/>
          <p:nvPr/>
        </p:nvSpPr>
        <p:spPr>
          <a:xfrm>
            <a:off x="478800" y="1036800"/>
            <a:ext cx="6976760" cy="2939266"/>
          </a:xfrm>
          <a:prstGeom prst="rect">
            <a:avLst/>
          </a:prstGeom>
          <a:noFill/>
        </p:spPr>
        <p:txBody>
          <a:bodyPr wrap="square" rtlCol="0">
            <a:spAutoFit/>
          </a:bodyPr>
          <a:lstStyle/>
          <a:p>
            <a:pPr marL="285750" indent="-285750">
              <a:spcAft>
                <a:spcPts val="600"/>
              </a:spcAft>
              <a:buClr>
                <a:srgbClr val="007367"/>
              </a:buClr>
              <a:buFont typeface="Wingdings" panose="05000000000000000000" pitchFamily="2" charset="2"/>
              <a:buChar char="Ø"/>
            </a:pPr>
            <a:r>
              <a:rPr lang="en-US" dirty="0">
                <a:solidFill>
                  <a:srgbClr val="FF7000"/>
                </a:solidFill>
              </a:rPr>
              <a:t>Supplementary recommendations </a:t>
            </a:r>
            <a:r>
              <a:rPr lang="en-US" dirty="0"/>
              <a:t>of BfArM and PEI to the European Guidance on the Management of Clinical Trials during the COVID-19 (Coronavirus) pandemic, version </a:t>
            </a:r>
            <a:r>
              <a:rPr lang="en-US" dirty="0" smtClean="0"/>
              <a:t>4</a:t>
            </a:r>
          </a:p>
          <a:p>
            <a:pPr marL="285750" indent="-285750">
              <a:buClr>
                <a:srgbClr val="007367"/>
              </a:buClr>
              <a:buFont typeface="Wingdings" panose="05000000000000000000" pitchFamily="2" charset="2"/>
              <a:buChar char="Ø"/>
            </a:pPr>
            <a:r>
              <a:rPr lang="en-US" dirty="0"/>
              <a:t>This document does not repeat the recommendations of the European guideline in a comprehensive </a:t>
            </a:r>
            <a:r>
              <a:rPr lang="en-US" dirty="0" smtClean="0"/>
              <a:t>manner</a:t>
            </a:r>
            <a:r>
              <a:rPr lang="en-US" dirty="0"/>
              <a:t>. Instead, only those </a:t>
            </a:r>
            <a:r>
              <a:rPr lang="en-US" dirty="0">
                <a:solidFill>
                  <a:srgbClr val="FF7000"/>
                </a:solidFill>
              </a:rPr>
              <a:t>recommendations that require interpretation </a:t>
            </a:r>
            <a:r>
              <a:rPr lang="en-US" dirty="0"/>
              <a:t>and supplementation or for </a:t>
            </a:r>
            <a:r>
              <a:rPr lang="en-US" dirty="0" smtClean="0"/>
              <a:t>which </a:t>
            </a:r>
            <a:r>
              <a:rPr lang="en-US" dirty="0">
                <a:solidFill>
                  <a:srgbClr val="FF7000"/>
                </a:solidFill>
              </a:rPr>
              <a:t>the sponsor is expected to provide detailed information </a:t>
            </a:r>
            <a:r>
              <a:rPr lang="en-US" dirty="0"/>
              <a:t>in an initial application </a:t>
            </a:r>
            <a:r>
              <a:rPr lang="en-US" dirty="0" smtClean="0"/>
              <a:t>or </a:t>
            </a:r>
            <a:r>
              <a:rPr lang="en-US" dirty="0"/>
              <a:t>an application for a subsequent amendment </a:t>
            </a:r>
            <a:r>
              <a:rPr lang="en-US" dirty="0" smtClean="0">
                <a:solidFill>
                  <a:srgbClr val="FF7000"/>
                </a:solidFill>
              </a:rPr>
              <a:t>which </a:t>
            </a:r>
            <a:r>
              <a:rPr lang="en-US" dirty="0">
                <a:solidFill>
                  <a:srgbClr val="FF7000"/>
                </a:solidFill>
              </a:rPr>
              <a:t>prove that the planned procedure corresponds to the state </a:t>
            </a:r>
            <a:r>
              <a:rPr lang="en-US" dirty="0" smtClean="0">
                <a:solidFill>
                  <a:srgbClr val="FF7000"/>
                </a:solidFill>
              </a:rPr>
              <a:t>of </a:t>
            </a:r>
            <a:r>
              <a:rPr lang="en-US" dirty="0">
                <a:solidFill>
                  <a:srgbClr val="FF7000"/>
                </a:solidFill>
              </a:rPr>
              <a:t>science and technology</a:t>
            </a:r>
            <a:r>
              <a:rPr lang="en-US" dirty="0"/>
              <a:t>, are taken </a:t>
            </a:r>
            <a:r>
              <a:rPr lang="en-US" dirty="0" smtClean="0"/>
              <a:t>up. </a:t>
            </a:r>
          </a:p>
        </p:txBody>
      </p:sp>
      <p:pic>
        <p:nvPicPr>
          <p:cNvPr id="3" name="Grafik 2"/>
          <p:cNvPicPr>
            <a:picLocks noChangeAspect="1"/>
          </p:cNvPicPr>
          <p:nvPr/>
        </p:nvPicPr>
        <p:blipFill>
          <a:blip r:embed="rId2"/>
          <a:stretch>
            <a:fillRect/>
          </a:stretch>
        </p:blipFill>
        <p:spPr>
          <a:xfrm>
            <a:off x="7819200" y="703902"/>
            <a:ext cx="3888000" cy="5461402"/>
          </a:xfrm>
          <a:prstGeom prst="rect">
            <a:avLst/>
          </a:prstGeom>
          <a:effectLst>
            <a:outerShdw blurRad="292100" dist="139700" dir="2700000" algn="ctr" rotWithShape="0">
              <a:srgbClr val="333333">
                <a:alpha val="65000"/>
              </a:srgbClr>
            </a:outerShdw>
          </a:effectLst>
        </p:spPr>
      </p:pic>
      <p:sp>
        <p:nvSpPr>
          <p:cNvPr id="6" name="Textfeld 5"/>
          <p:cNvSpPr txBox="1"/>
          <p:nvPr/>
        </p:nvSpPr>
        <p:spPr>
          <a:xfrm>
            <a:off x="5303912" y="6165304"/>
            <a:ext cx="6696744" cy="338554"/>
          </a:xfrm>
          <a:prstGeom prst="rect">
            <a:avLst/>
          </a:prstGeom>
          <a:noFill/>
        </p:spPr>
        <p:txBody>
          <a:bodyPr wrap="square" rtlCol="0">
            <a:spAutoFit/>
          </a:bodyPr>
          <a:lstStyle/>
          <a:p>
            <a:r>
              <a:rPr lang="de-DE" sz="900" dirty="0">
                <a:solidFill>
                  <a:srgbClr val="007367"/>
                </a:solidFill>
              </a:rPr>
              <a:t>*</a:t>
            </a:r>
            <a:r>
              <a:rPr lang="de-DE" sz="700" dirty="0">
                <a:solidFill>
                  <a:srgbClr val="007367"/>
                </a:solidFill>
                <a:hlinkClick r:id="rId3"/>
              </a:rPr>
              <a:t>https://www.bfarm.de/SharedDocs/Downloads/EN/Drugs/licensing/clinicalTrials/Supplementary%20Recommendations%20to%20EU%20Guidance%20on%20the%20Management%20of%20Clinical%20Trials%20during%20the%20COVID-19.pdf;jsessionid=87770F74C8067A2DE94BC3D4F5FCE241.intranet381?__blob=publicationFile</a:t>
            </a:r>
            <a:endParaRPr lang="de-DE" sz="700" dirty="0">
              <a:solidFill>
                <a:srgbClr val="007367"/>
              </a:solidFill>
            </a:endParaRPr>
          </a:p>
        </p:txBody>
      </p:sp>
    </p:spTree>
    <p:extLst>
      <p:ext uri="{BB962C8B-B14F-4D97-AF65-F5344CB8AC3E}">
        <p14:creationId xmlns:p14="http://schemas.microsoft.com/office/powerpoint/2010/main" val="1960855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p:txBody>
          <a:bodyPr/>
          <a:lstStyle/>
          <a:p>
            <a:endParaRPr lang="de-DE" dirty="0"/>
          </a:p>
        </p:txBody>
      </p:sp>
      <p:sp>
        <p:nvSpPr>
          <p:cNvPr id="2" name="Titel 1"/>
          <p:cNvSpPr>
            <a:spLocks noGrp="1"/>
          </p:cNvSpPr>
          <p:nvPr>
            <p:ph type="title"/>
          </p:nvPr>
        </p:nvSpPr>
        <p:spPr>
          <a:xfrm>
            <a:off x="486000" y="464400"/>
            <a:ext cx="11154616" cy="839776"/>
          </a:xfrm>
        </p:spPr>
        <p:txBody>
          <a:bodyPr>
            <a:normAutofit fontScale="90000"/>
          </a:bodyPr>
          <a:lstStyle/>
          <a:p>
            <a:r>
              <a:rPr lang="en-US" sz="3000" dirty="0">
                <a:solidFill>
                  <a:srgbClr val="007367"/>
                </a:solidFill>
                <a:latin typeface="Cambria" panose="02040503050406030204" pitchFamily="18" charset="0"/>
                <a:ea typeface="Cambria" panose="02040503050406030204" pitchFamily="18" charset="0"/>
                <a:cs typeface="+mn-cs"/>
              </a:rPr>
              <a:t>Cooperation </a:t>
            </a:r>
            <a:r>
              <a:rPr lang="en-US" sz="3000" dirty="0" smtClean="0">
                <a:solidFill>
                  <a:srgbClr val="007367"/>
                </a:solidFill>
                <a:latin typeface="Cambria" panose="02040503050406030204" pitchFamily="18" charset="0"/>
                <a:ea typeface="Cambria" panose="02040503050406030204" pitchFamily="18" charset="0"/>
                <a:cs typeface="+mn-cs"/>
              </a:rPr>
              <a:t>Between Regulatory Bodies and </a:t>
            </a:r>
            <a:r>
              <a:rPr lang="en-US" sz="3000" dirty="0">
                <a:solidFill>
                  <a:srgbClr val="007367"/>
                </a:solidFill>
                <a:latin typeface="Cambria" panose="02040503050406030204" pitchFamily="18" charset="0"/>
                <a:ea typeface="Cambria" panose="02040503050406030204" pitchFamily="18" charset="0"/>
                <a:cs typeface="+mn-cs"/>
              </a:rPr>
              <a:t>G</a:t>
            </a:r>
            <a:r>
              <a:rPr lang="en-US" sz="3000" dirty="0" smtClean="0">
                <a:solidFill>
                  <a:srgbClr val="007367"/>
                </a:solidFill>
                <a:latin typeface="Cambria" panose="02040503050406030204" pitchFamily="18" charset="0"/>
                <a:ea typeface="Cambria" panose="02040503050406030204" pitchFamily="18" charset="0"/>
                <a:cs typeface="+mn-cs"/>
              </a:rPr>
              <a:t>roups </a:t>
            </a:r>
            <a:r>
              <a:rPr lang="en-US" sz="3000" dirty="0">
                <a:solidFill>
                  <a:srgbClr val="007367"/>
                </a:solidFill>
                <a:latin typeface="Cambria" panose="02040503050406030204" pitchFamily="18" charset="0"/>
                <a:ea typeface="Cambria" panose="02040503050406030204" pitchFamily="18" charset="0"/>
                <a:cs typeface="+mn-cs"/>
              </a:rPr>
              <a:t>in the </a:t>
            </a:r>
            <a:r>
              <a:rPr lang="en-US" sz="3000" dirty="0" smtClean="0">
                <a:solidFill>
                  <a:srgbClr val="007367"/>
                </a:solidFill>
                <a:latin typeface="Cambria" panose="02040503050406030204" pitchFamily="18" charset="0"/>
                <a:ea typeface="Cambria" panose="02040503050406030204" pitchFamily="18" charset="0"/>
                <a:cs typeface="+mn-cs"/>
              </a:rPr>
              <a:t>Context </a:t>
            </a:r>
            <a:r>
              <a:rPr lang="en-US" sz="3000" dirty="0">
                <a:solidFill>
                  <a:srgbClr val="007367"/>
                </a:solidFill>
                <a:latin typeface="Cambria" panose="02040503050406030204" pitchFamily="18" charset="0"/>
                <a:ea typeface="Cambria" panose="02040503050406030204" pitchFamily="18" charset="0"/>
                <a:cs typeface="+mn-cs"/>
              </a:rPr>
              <a:t>of DCTs</a:t>
            </a:r>
            <a:endParaRPr lang="de-DE" sz="3000" dirty="0">
              <a:solidFill>
                <a:srgbClr val="007367"/>
              </a:solidFill>
              <a:latin typeface="Cambria" panose="02040503050406030204" pitchFamily="18" charset="0"/>
              <a:ea typeface="Cambria" panose="02040503050406030204" pitchFamily="18" charset="0"/>
              <a:cs typeface="+mn-cs"/>
            </a:endParaRPr>
          </a:p>
        </p:txBody>
      </p:sp>
      <p:grpSp>
        <p:nvGrpSpPr>
          <p:cNvPr id="37" name="Gruppieren 36"/>
          <p:cNvGrpSpPr/>
          <p:nvPr/>
        </p:nvGrpSpPr>
        <p:grpSpPr>
          <a:xfrm>
            <a:off x="242511" y="1629990"/>
            <a:ext cx="11708178" cy="4597429"/>
            <a:chOff x="427922" y="1927559"/>
            <a:chExt cx="11708178" cy="4597429"/>
          </a:xfrm>
        </p:grpSpPr>
        <p:cxnSp>
          <p:nvCxnSpPr>
            <p:cNvPr id="31" name="Lige forbindelse 21">
              <a:extLst>
                <a:ext uri="{FF2B5EF4-FFF2-40B4-BE49-F238E27FC236}">
                  <a16:creationId xmlns:a16="http://schemas.microsoft.com/office/drawing/2014/main" id="{8937DB50-55F7-4280-A6C2-60CA2969B588}"/>
                </a:ext>
              </a:extLst>
            </p:cNvPr>
            <p:cNvCxnSpPr/>
            <p:nvPr/>
          </p:nvCxnSpPr>
          <p:spPr>
            <a:xfrm flipV="1">
              <a:off x="3404339" y="5522935"/>
              <a:ext cx="764712"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16" name="Lige forbindelse 21">
              <a:extLst>
                <a:ext uri="{FF2B5EF4-FFF2-40B4-BE49-F238E27FC236}">
                  <a16:creationId xmlns:a16="http://schemas.microsoft.com/office/drawing/2014/main" id="{8937DB50-55F7-4280-A6C2-60CA2969B588}"/>
                </a:ext>
              </a:extLst>
            </p:cNvPr>
            <p:cNvCxnSpPr/>
            <p:nvPr/>
          </p:nvCxnSpPr>
          <p:spPr>
            <a:xfrm flipV="1">
              <a:off x="3404339" y="4002247"/>
              <a:ext cx="764712"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15" name="Lige forbindelse 4">
              <a:extLst>
                <a:ext uri="{FF2B5EF4-FFF2-40B4-BE49-F238E27FC236}">
                  <a16:creationId xmlns:a16="http://schemas.microsoft.com/office/drawing/2014/main" id="{CA0AB63E-F623-4EB7-BF22-9468CC7C88E2}"/>
                </a:ext>
              </a:extLst>
            </p:cNvPr>
            <p:cNvCxnSpPr/>
            <p:nvPr/>
          </p:nvCxnSpPr>
          <p:spPr>
            <a:xfrm>
              <a:off x="3409305" y="2481560"/>
              <a:ext cx="754780"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7" name="Text Box 10">
              <a:extLst>
                <a:ext uri="{FF2B5EF4-FFF2-40B4-BE49-F238E27FC236}">
                  <a16:creationId xmlns:a16="http://schemas.microsoft.com/office/drawing/2014/main" id="{BC752FF4-A1DF-4080-8B84-53C867C8C89E}"/>
                </a:ext>
              </a:extLst>
            </p:cNvPr>
            <p:cNvSpPr txBox="1">
              <a:spLocks noChangeArrowheads="1"/>
            </p:cNvSpPr>
            <p:nvPr/>
          </p:nvSpPr>
          <p:spPr bwMode="auto">
            <a:xfrm>
              <a:off x="4183439" y="1927559"/>
              <a:ext cx="4062177" cy="1108000"/>
            </a:xfrm>
            <a:prstGeom prst="rect">
              <a:avLst/>
            </a:prstGeom>
            <a:gradFill rotWithShape="1">
              <a:gsLst>
                <a:gs pos="0">
                  <a:srgbClr val="4E5B61">
                    <a:tint val="50000"/>
                    <a:satMod val="300000"/>
                  </a:srgbClr>
                </a:gs>
                <a:gs pos="35000">
                  <a:srgbClr val="4E5B61">
                    <a:tint val="37000"/>
                    <a:satMod val="300000"/>
                  </a:srgbClr>
                </a:gs>
                <a:gs pos="100000">
                  <a:srgbClr val="4E5B61">
                    <a:tint val="15000"/>
                    <a:satMod val="350000"/>
                  </a:srgbClr>
                </a:gs>
              </a:gsLst>
              <a:lin ang="16200000" scaled="1"/>
            </a:gradFill>
            <a:ln w="9525" cap="flat" cmpd="sng" algn="ctr">
              <a:solidFill>
                <a:srgbClr val="4E5B61">
                  <a:shade val="95000"/>
                  <a:satMod val="105000"/>
                </a:srgbClr>
              </a:solidFill>
              <a:prstDash val="solid"/>
              <a:headEnd/>
              <a:tailEnd/>
            </a:ln>
            <a:effectLst>
              <a:outerShdw blurRad="40000" dist="20000" dir="5400000" rotWithShape="0">
                <a:srgbClr val="000000">
                  <a:alpha val="38000"/>
                </a:srgbClr>
              </a:outerShdw>
            </a:effectLst>
          </p:spPr>
          <p:txBody>
            <a:bodyPr wrap="square" lIns="91442" tIns="45722" rIns="91442" bIns="45722" anchor="ctr">
              <a:spAutoFit/>
            </a:bodyPr>
            <a:lstStyle/>
            <a:p>
              <a:pPr marL="0" marR="0" lvl="0" indent="0" defTabSz="914271"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7000"/>
                  </a:solidFill>
                  <a:effectLst/>
                  <a:uLnTx/>
                  <a:uFillTx/>
                  <a:ea typeface="Arial Unicode MS" pitchFamily="34" charset="-128"/>
                </a:rPr>
                <a:t>Clinical Trials Expert Group (CTEG</a:t>
              </a:r>
              <a:r>
                <a:rPr lang="en-US" b="1" kern="0" dirty="0" smtClean="0">
                  <a:solidFill>
                    <a:srgbClr val="FF7000"/>
                  </a:solidFill>
                  <a:ea typeface="Arial Unicode MS" pitchFamily="34" charset="-128"/>
                </a:rPr>
                <a:t>)</a:t>
              </a:r>
            </a:p>
            <a:p>
              <a:pPr marL="0" marR="0" lvl="0" indent="0" defTabSz="914271" eaLnBrk="0" fontAlgn="auto" latinLnBrk="0" hangingPunct="0">
                <a:lnSpc>
                  <a:spcPct val="100000"/>
                </a:lnSpc>
                <a:spcBef>
                  <a:spcPts val="0"/>
                </a:spcBef>
                <a:spcAft>
                  <a:spcPts val="0"/>
                </a:spcAft>
                <a:buClrTx/>
                <a:buSzTx/>
                <a:buFontTx/>
                <a:buNone/>
                <a:tabLst/>
                <a:defRPr/>
              </a:pPr>
              <a:r>
                <a:rPr lang="en-US" sz="1600" b="1" kern="0" dirty="0">
                  <a:solidFill>
                    <a:srgbClr val="000000"/>
                  </a:solidFill>
                  <a:ea typeface="Arial Unicode MS" pitchFamily="34" charset="-128"/>
                </a:rPr>
                <a:t>Working group of the European Commission representing </a:t>
              </a:r>
              <a:r>
                <a:rPr lang="en-US" sz="1600" b="1" kern="0" dirty="0" smtClean="0">
                  <a:solidFill>
                    <a:srgbClr val="000000"/>
                  </a:solidFill>
                  <a:ea typeface="Arial Unicode MS" pitchFamily="34" charset="-128"/>
                </a:rPr>
                <a:t>Ethics Committees </a:t>
              </a:r>
              <a:r>
                <a:rPr lang="en-US" sz="1600" b="1" kern="0" dirty="0">
                  <a:solidFill>
                    <a:srgbClr val="000000"/>
                  </a:solidFill>
                  <a:ea typeface="Arial Unicode MS" pitchFamily="34" charset="-128"/>
                </a:rPr>
                <a:t>and National Competent Authorities (NCAs)</a:t>
              </a:r>
            </a:p>
          </p:txBody>
        </p:sp>
        <p:sp>
          <p:nvSpPr>
            <p:cNvPr id="8" name="Text Box 10">
              <a:extLst>
                <a:ext uri="{FF2B5EF4-FFF2-40B4-BE49-F238E27FC236}">
                  <a16:creationId xmlns:a16="http://schemas.microsoft.com/office/drawing/2014/main" id="{12F9F8D8-1173-4987-876C-F5A03CAF8C51}"/>
                </a:ext>
              </a:extLst>
            </p:cNvPr>
            <p:cNvSpPr txBox="1">
              <a:spLocks noChangeArrowheads="1"/>
            </p:cNvSpPr>
            <p:nvPr/>
          </p:nvSpPr>
          <p:spPr bwMode="auto">
            <a:xfrm>
              <a:off x="4183439" y="4893768"/>
              <a:ext cx="4062177" cy="1631220"/>
            </a:xfrm>
            <a:prstGeom prst="rect">
              <a:avLst/>
            </a:prstGeom>
            <a:gradFill rotWithShape="1">
              <a:gsLst>
                <a:gs pos="0">
                  <a:srgbClr val="4E5B61">
                    <a:tint val="50000"/>
                    <a:satMod val="300000"/>
                  </a:srgbClr>
                </a:gs>
                <a:gs pos="35000">
                  <a:srgbClr val="4E5B61">
                    <a:tint val="37000"/>
                    <a:satMod val="300000"/>
                  </a:srgbClr>
                </a:gs>
                <a:gs pos="100000">
                  <a:srgbClr val="4E5B61">
                    <a:tint val="15000"/>
                    <a:satMod val="350000"/>
                  </a:srgbClr>
                </a:gs>
              </a:gsLst>
              <a:lin ang="16200000" scaled="1"/>
            </a:gradFill>
            <a:ln w="9525" cap="flat" cmpd="sng" algn="ctr">
              <a:solidFill>
                <a:srgbClr val="4E5B61">
                  <a:shade val="95000"/>
                  <a:satMod val="105000"/>
                </a:srgbClr>
              </a:solidFill>
              <a:prstDash val="solid"/>
              <a:headEnd/>
              <a:tailEnd/>
            </a:ln>
            <a:effectLst>
              <a:outerShdw blurRad="40000" dist="20000" dir="5400000" rotWithShape="0">
                <a:srgbClr val="000000">
                  <a:alpha val="38000"/>
                </a:srgbClr>
              </a:outerShdw>
            </a:effectLst>
          </p:spPr>
          <p:txBody>
            <a:bodyPr wrap="square" lIns="91442" tIns="45722" rIns="91442" bIns="45722" anchor="ctr">
              <a:spAutoFit/>
            </a:bodyPr>
            <a:lstStyle>
              <a:defPPr>
                <a:defRPr lang="da-DK"/>
              </a:defPPr>
              <a:lvl1pPr defTabSz="914271" eaLnBrk="0" hangingPunct="0">
                <a:defRPr sz="1600" b="1">
                  <a:solidFill>
                    <a:schemeClr val="tx1"/>
                  </a:solidFill>
                  <a:latin typeface="Arial" charset="0"/>
                  <a:ea typeface="Arial Unicode MS" pitchFamily="34" charset="-128"/>
                  <a:cs typeface="Arial Unicode MS" pitchFamily="34" charset="-128"/>
                </a:defRPr>
              </a:lvl1pPr>
            </a:lstStyle>
            <a:p>
              <a:pPr marR="0" lvl="0" indent="0" fontAlgn="auto">
                <a:lnSpc>
                  <a:spcPct val="100000"/>
                </a:lnSpc>
                <a:spcBef>
                  <a:spcPts val="0"/>
                </a:spcBef>
                <a:spcAft>
                  <a:spcPts val="0"/>
                </a:spcAft>
                <a:buClrTx/>
                <a:buSzTx/>
                <a:buFontTx/>
                <a:buNone/>
                <a:tabLst/>
                <a:defRPr/>
              </a:pPr>
              <a:r>
                <a:rPr lang="en-US" sz="1800" kern="0" dirty="0">
                  <a:solidFill>
                    <a:srgbClr val="FF7000"/>
                  </a:solidFill>
                  <a:latin typeface="+mn-lt"/>
                  <a:cs typeface="+mn-cs"/>
                </a:rPr>
                <a:t>GCP Inspectors Working Group </a:t>
              </a:r>
            </a:p>
            <a:p>
              <a:pPr lvl="0">
                <a:defRPr/>
              </a:pPr>
              <a:r>
                <a:rPr lang="en-US" sz="1800" kern="0" dirty="0">
                  <a:solidFill>
                    <a:srgbClr val="FF7000"/>
                  </a:solidFill>
                  <a:latin typeface="+mn-lt"/>
                  <a:cs typeface="+mn-cs"/>
                </a:rPr>
                <a:t>(GCP IWG)</a:t>
              </a:r>
              <a:r>
                <a:rPr lang="en-US" kern="0" dirty="0">
                  <a:solidFill>
                    <a:srgbClr val="FF0000"/>
                  </a:solidFill>
                  <a:latin typeface="+mn-lt"/>
                  <a:cs typeface="+mn-cs"/>
                </a:rPr>
                <a:t/>
              </a:r>
              <a:br>
                <a:rPr lang="en-US" kern="0" dirty="0">
                  <a:solidFill>
                    <a:srgbClr val="FF0000"/>
                  </a:solidFill>
                  <a:latin typeface="+mn-lt"/>
                  <a:cs typeface="+mn-cs"/>
                </a:rPr>
              </a:br>
              <a:r>
                <a:rPr lang="en-US" kern="0" dirty="0">
                  <a:solidFill>
                    <a:srgbClr val="000000"/>
                  </a:solidFill>
                  <a:latin typeface="+mn-lt"/>
                  <a:cs typeface="+mn-cs"/>
                </a:rPr>
                <a:t>Provides expert advice and support to </a:t>
              </a:r>
            </a:p>
            <a:p>
              <a:pPr lvl="0">
                <a:defRPr/>
              </a:pPr>
              <a:r>
                <a:rPr lang="en-US" kern="0" dirty="0">
                  <a:solidFill>
                    <a:srgbClr val="000000"/>
                  </a:solidFill>
                  <a:latin typeface="+mn-lt"/>
                  <a:cs typeface="+mn-cs"/>
                </a:rPr>
                <a:t>the EU/EWR-MS, </a:t>
              </a:r>
              <a:r>
                <a:rPr lang="en-US" kern="0" dirty="0" smtClean="0">
                  <a:solidFill>
                    <a:srgbClr val="000000"/>
                  </a:solidFill>
                  <a:latin typeface="+mn-lt"/>
                  <a:cs typeface="+mn-cs"/>
                </a:rPr>
                <a:t>the EC, the </a:t>
              </a:r>
              <a:r>
                <a:rPr lang="en-US" kern="0" dirty="0">
                  <a:solidFill>
                    <a:srgbClr val="000000"/>
                  </a:solidFill>
                  <a:latin typeface="+mn-lt"/>
                  <a:cs typeface="+mn-cs"/>
                </a:rPr>
                <a:t>EMA and its scientific committees </a:t>
              </a:r>
              <a:r>
                <a:rPr lang="en-US" kern="0" dirty="0" smtClean="0">
                  <a:solidFill>
                    <a:srgbClr val="000000"/>
                  </a:solidFill>
                  <a:latin typeface="+mn-lt"/>
                  <a:cs typeface="+mn-cs"/>
                </a:rPr>
                <a:t>and others on </a:t>
              </a:r>
              <a:r>
                <a:rPr lang="en-US" kern="0" dirty="0">
                  <a:solidFill>
                    <a:srgbClr val="000000"/>
                  </a:solidFill>
                  <a:latin typeface="+mn-lt"/>
                  <a:cs typeface="+mn-cs"/>
                </a:rPr>
                <a:t>matters related to GCP </a:t>
              </a:r>
              <a:r>
                <a:rPr lang="en-US" kern="0" dirty="0" smtClean="0">
                  <a:solidFill>
                    <a:srgbClr val="000000"/>
                  </a:solidFill>
                  <a:latin typeface="+mn-lt"/>
                  <a:cs typeface="+mn-cs"/>
                </a:rPr>
                <a:t>and GCP inspections</a:t>
              </a:r>
              <a:endParaRPr lang="en-US" kern="0" dirty="0">
                <a:solidFill>
                  <a:srgbClr val="000000"/>
                </a:solidFill>
                <a:latin typeface="+mn-lt"/>
                <a:cs typeface="+mn-cs"/>
              </a:endParaRPr>
            </a:p>
          </p:txBody>
        </p:sp>
        <p:sp>
          <p:nvSpPr>
            <p:cNvPr id="9" name="Text Box 10"/>
            <p:cNvSpPr txBox="1">
              <a:spLocks noChangeArrowheads="1"/>
            </p:cNvSpPr>
            <p:nvPr/>
          </p:nvSpPr>
          <p:spPr bwMode="auto">
            <a:xfrm>
              <a:off x="4197829" y="3265077"/>
              <a:ext cx="4062177" cy="1384999"/>
            </a:xfrm>
            <a:prstGeom prst="rect">
              <a:avLst/>
            </a:prstGeom>
            <a:gradFill rotWithShape="1">
              <a:gsLst>
                <a:gs pos="0">
                  <a:srgbClr val="4E5B61">
                    <a:tint val="50000"/>
                    <a:satMod val="300000"/>
                  </a:srgbClr>
                </a:gs>
                <a:gs pos="35000">
                  <a:srgbClr val="4E5B61">
                    <a:tint val="37000"/>
                    <a:satMod val="300000"/>
                  </a:srgbClr>
                </a:gs>
                <a:gs pos="100000">
                  <a:srgbClr val="4E5B61">
                    <a:tint val="15000"/>
                    <a:satMod val="350000"/>
                  </a:srgbClr>
                </a:gs>
              </a:gsLst>
              <a:lin ang="16200000" scaled="1"/>
            </a:gradFill>
            <a:ln w="9525" cap="flat" cmpd="sng" algn="ctr">
              <a:solidFill>
                <a:srgbClr val="4E5B61">
                  <a:shade val="95000"/>
                  <a:satMod val="105000"/>
                </a:srgbClr>
              </a:solidFill>
              <a:prstDash val="solid"/>
              <a:headEnd/>
              <a:tailEnd/>
            </a:ln>
            <a:effectLst>
              <a:outerShdw blurRad="40000" dist="20000" dir="5400000" rotWithShape="0">
                <a:srgbClr val="000000">
                  <a:alpha val="38000"/>
                </a:srgbClr>
              </a:outerShdw>
            </a:effectLst>
          </p:spPr>
          <p:txBody>
            <a:bodyPr wrap="square" lIns="91442" tIns="45722" rIns="91442" bIns="45722" anchor="ctr">
              <a:spAutoFit/>
            </a:bodyPr>
            <a:lstStyle/>
            <a:p>
              <a:pPr defTabSz="914271" eaLnBrk="0" hangingPunct="0">
                <a:defRPr/>
              </a:pPr>
              <a:r>
                <a:rPr lang="en-US" b="1" kern="0" dirty="0">
                  <a:solidFill>
                    <a:srgbClr val="FF7000"/>
                  </a:solidFill>
                  <a:ea typeface="Arial Unicode MS" pitchFamily="34" charset="-128"/>
                </a:rPr>
                <a:t>Clinical Trials Facilitation And Coordination Group (</a:t>
              </a:r>
              <a:r>
                <a:rPr lang="en-US" b="1" kern="0" dirty="0" smtClean="0">
                  <a:solidFill>
                    <a:srgbClr val="FF7000"/>
                  </a:solidFill>
                  <a:ea typeface="Arial Unicode MS" pitchFamily="34" charset="-128"/>
                </a:rPr>
                <a:t>CTCG</a:t>
              </a:r>
              <a:r>
                <a:rPr lang="en-US" b="1" kern="0" dirty="0">
                  <a:solidFill>
                    <a:srgbClr val="FF7000"/>
                  </a:solidFill>
                  <a:ea typeface="Arial Unicode MS" pitchFamily="34" charset="-128"/>
                </a:rPr>
                <a:t>)</a:t>
              </a:r>
              <a:r>
                <a:rPr lang="en-US" sz="1600" b="1" kern="0" dirty="0">
                  <a:solidFill>
                    <a:srgbClr val="FF0000"/>
                  </a:solidFill>
                  <a:ea typeface="Arial Unicode MS" pitchFamily="34" charset="-128"/>
                </a:rPr>
                <a:t/>
              </a:r>
              <a:br>
                <a:rPr lang="en-US" sz="1600" b="1" kern="0" dirty="0">
                  <a:solidFill>
                    <a:srgbClr val="FF0000"/>
                  </a:solidFill>
                  <a:ea typeface="Arial Unicode MS" pitchFamily="34" charset="-128"/>
                </a:rPr>
              </a:br>
              <a:r>
                <a:rPr lang="en-US" sz="1600" b="1" kern="0" dirty="0" smtClean="0">
                  <a:solidFill>
                    <a:srgbClr val="000000"/>
                  </a:solidFill>
                  <a:ea typeface="Arial Unicode MS" pitchFamily="34" charset="-128"/>
                </a:rPr>
                <a:t>Harmonization </a:t>
              </a:r>
              <a:r>
                <a:rPr lang="en-US" sz="1600" b="1" kern="0" dirty="0">
                  <a:solidFill>
                    <a:srgbClr val="000000"/>
                  </a:solidFill>
                  <a:ea typeface="Arial Unicode MS" pitchFamily="34" charset="-128"/>
                </a:rPr>
                <a:t>of principles and clinical trial assessment/authorization  decisions across the NCAs</a:t>
              </a:r>
            </a:p>
          </p:txBody>
        </p:sp>
        <p:sp>
          <p:nvSpPr>
            <p:cNvPr id="10" name="Ellipse 9"/>
            <p:cNvSpPr/>
            <p:nvPr/>
          </p:nvSpPr>
          <p:spPr>
            <a:xfrm>
              <a:off x="9019957" y="2344240"/>
              <a:ext cx="3116143" cy="3096344"/>
            </a:xfrm>
            <a:prstGeom prst="ellipse">
              <a:avLst/>
            </a:prstGeom>
            <a:solidFill>
              <a:sysClr val="window" lastClr="FFFFFF"/>
            </a:solidFill>
            <a:ln w="38100" cap="flat" cmpd="sng" algn="ctr">
              <a:solidFill>
                <a:srgbClr val="007367"/>
              </a:solidFill>
              <a:prstDash val="solid"/>
            </a:ln>
            <a:effectLst/>
          </p:spPr>
          <p:txBody>
            <a:bodyPr rtlCol="0" anchor="ctr"/>
            <a:lstStyle/>
            <a:p>
              <a:pPr defTabSz="914271" eaLnBrk="0" hangingPunct="0"/>
              <a:r>
                <a:rPr lang="en-GB" sz="2000" b="1" kern="0" dirty="0" smtClean="0">
                  <a:solidFill>
                    <a:srgbClr val="000000"/>
                  </a:solidFill>
                  <a:ea typeface="Arial Unicode MS" pitchFamily="34" charset="-128"/>
                </a:rPr>
                <a:t>CTCG </a:t>
              </a:r>
              <a:r>
                <a:rPr lang="en-GB" sz="2000" b="1" kern="0" dirty="0">
                  <a:solidFill>
                    <a:srgbClr val="000000"/>
                  </a:solidFill>
                  <a:ea typeface="Arial Unicode MS" pitchFamily="34" charset="-128"/>
                </a:rPr>
                <a:t>initiated</a:t>
              </a:r>
            </a:p>
            <a:p>
              <a:pPr defTabSz="914271" eaLnBrk="0" hangingPunct="0"/>
              <a:r>
                <a:rPr lang="en-GB" sz="2000" b="1" kern="0" dirty="0">
                  <a:solidFill>
                    <a:srgbClr val="000000"/>
                  </a:solidFill>
                  <a:ea typeface="Arial Unicode MS" pitchFamily="34" charset="-128"/>
                </a:rPr>
                <a:t>sub-group </a:t>
              </a:r>
              <a:r>
                <a:rPr lang="en-GB" sz="2000" b="1" kern="0" dirty="0" smtClean="0">
                  <a:solidFill>
                    <a:srgbClr val="000000"/>
                  </a:solidFill>
                  <a:ea typeface="Arial Unicode MS" pitchFamily="34" charset="-128"/>
                </a:rPr>
                <a:t>which </a:t>
              </a:r>
              <a:r>
                <a:rPr lang="en-GB" sz="2000" b="1" kern="0" dirty="0">
                  <a:solidFill>
                    <a:srgbClr val="000000"/>
                  </a:solidFill>
                  <a:ea typeface="Arial Unicode MS" pitchFamily="34" charset="-128"/>
                </a:rPr>
                <a:t>will provide recommendations on </a:t>
              </a:r>
              <a:r>
                <a:rPr lang="en-GB" sz="2000" b="1" kern="0" dirty="0" smtClean="0">
                  <a:solidFill>
                    <a:srgbClr val="000000"/>
                  </a:solidFill>
                  <a:ea typeface="Arial Unicode MS" pitchFamily="34" charset="-128"/>
                </a:rPr>
                <a:t>DCTs</a:t>
              </a:r>
              <a:endParaRPr lang="en-GB" sz="2000" b="1" kern="0" dirty="0">
                <a:solidFill>
                  <a:srgbClr val="000000"/>
                </a:solidFill>
                <a:ea typeface="Arial Unicode MS" pitchFamily="34" charset="-128"/>
              </a:endParaRPr>
            </a:p>
          </p:txBody>
        </p:sp>
        <p:sp>
          <p:nvSpPr>
            <p:cNvPr id="11" name="Alternativ proces 32"/>
            <p:cNvSpPr/>
            <p:nvPr/>
          </p:nvSpPr>
          <p:spPr>
            <a:xfrm>
              <a:off x="437854" y="3547547"/>
              <a:ext cx="3016532" cy="948656"/>
            </a:xfrm>
            <a:prstGeom prst="flowChartAlternateProcess">
              <a:avLst/>
            </a:prstGeom>
            <a:solidFill>
              <a:srgbClr val="007367"/>
            </a:solidFill>
            <a:ln w="25400" cap="flat" cmpd="sng" algn="ctr">
              <a:solidFill>
                <a:srgbClr val="4E5B61">
                  <a:shade val="50000"/>
                </a:srgbClr>
              </a:solidFill>
              <a:prstDash val="solid"/>
            </a:ln>
            <a:effectLst/>
          </p:spPr>
          <p:txBody>
            <a:bodyPr rtlCol="0" anchor="t"/>
            <a:lstStyle/>
            <a:p>
              <a:pPr algn="ctr" defTabSz="914271" eaLnBrk="0" hangingPunct="0">
                <a:defRPr/>
              </a:pPr>
              <a:r>
                <a:rPr lang="en-US" sz="2200" kern="0" dirty="0">
                  <a:solidFill>
                    <a:srgbClr val="FFFF00"/>
                  </a:solidFill>
                  <a:ea typeface="Arial Unicode MS" pitchFamily="34" charset="-128"/>
                  <a:cs typeface="Arial Unicode MS" pitchFamily="34" charset="-128"/>
                </a:rPr>
                <a:t>Heads of Medicines Agency (HMA)</a:t>
              </a:r>
            </a:p>
          </p:txBody>
        </p:sp>
        <p:sp>
          <p:nvSpPr>
            <p:cNvPr id="12" name="Alternativ proces 5"/>
            <p:cNvSpPr/>
            <p:nvPr/>
          </p:nvSpPr>
          <p:spPr>
            <a:xfrm>
              <a:off x="463581" y="2007232"/>
              <a:ext cx="2965078" cy="948656"/>
            </a:xfrm>
            <a:prstGeom prst="flowChartAlternateProcess">
              <a:avLst/>
            </a:prstGeom>
            <a:solidFill>
              <a:srgbClr val="007367"/>
            </a:solidFill>
            <a:ln w="25400" cap="flat" cmpd="sng" algn="ctr">
              <a:solidFill>
                <a:srgbClr val="4E5B61">
                  <a:shade val="50000"/>
                </a:srgbClr>
              </a:solidFill>
              <a:prstDash val="solid"/>
            </a:ln>
            <a:effectLst/>
          </p:spPr>
          <p:txBody>
            <a:bodyPr rtlCol="0" anchor="t"/>
            <a:lstStyle/>
            <a:p>
              <a:pPr marL="0" marR="0" lvl="0" indent="0" algn="ctr" defTabSz="914271" eaLnBrk="0" fontAlgn="auto" latinLnBrk="0" hangingPunct="0">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00"/>
                  </a:solidFill>
                  <a:effectLst/>
                  <a:uLnTx/>
                  <a:uFillTx/>
                  <a:ea typeface="Arial Unicode MS" pitchFamily="34" charset="-128"/>
                  <a:cs typeface="Arial Unicode MS" pitchFamily="34" charset="-128"/>
                </a:rPr>
                <a:t>European Commission (EC)</a:t>
              </a:r>
              <a:endParaRPr lang="en-US" sz="2200" kern="0" dirty="0">
                <a:solidFill>
                  <a:prstClr val="white"/>
                </a:solidFill>
                <a:cs typeface="Arial" panose="020B0604020202020204" pitchFamily="34" charset="0"/>
              </a:endParaRPr>
            </a:p>
          </p:txBody>
        </p:sp>
        <p:sp>
          <p:nvSpPr>
            <p:cNvPr id="13" name="Alternativ proces 30"/>
            <p:cNvSpPr/>
            <p:nvPr/>
          </p:nvSpPr>
          <p:spPr>
            <a:xfrm>
              <a:off x="427922" y="5087862"/>
              <a:ext cx="3036396" cy="948656"/>
            </a:xfrm>
            <a:prstGeom prst="flowChartAlternateProcess">
              <a:avLst/>
            </a:prstGeom>
            <a:solidFill>
              <a:srgbClr val="007367"/>
            </a:solidFill>
            <a:ln w="25400" cap="flat" cmpd="sng" algn="ctr">
              <a:solidFill>
                <a:srgbClr val="4E5B61">
                  <a:shade val="50000"/>
                </a:srgbClr>
              </a:solidFill>
              <a:prstDash val="solid"/>
            </a:ln>
            <a:effectLst/>
          </p:spPr>
          <p:txBody>
            <a:bodyPr rtlCol="0" anchor="t"/>
            <a:lstStyle/>
            <a:p>
              <a:pPr marR="0" lvl="0" indent="0" algn="ctr" defTabSz="914271" eaLnBrk="0" fontAlgn="auto" hangingPunct="0">
                <a:lnSpc>
                  <a:spcPct val="100000"/>
                </a:lnSpc>
                <a:spcBef>
                  <a:spcPts val="0"/>
                </a:spcBef>
                <a:spcAft>
                  <a:spcPts val="0"/>
                </a:spcAft>
                <a:buClrTx/>
                <a:buSzTx/>
                <a:buFontTx/>
                <a:buNone/>
                <a:tabLst/>
                <a:defRPr/>
              </a:pPr>
              <a:r>
                <a:rPr lang="en-GB" sz="2200" kern="0" dirty="0">
                  <a:solidFill>
                    <a:srgbClr val="FFFF00"/>
                  </a:solidFill>
                  <a:ea typeface="Arial Unicode MS" pitchFamily="34" charset="-128"/>
                  <a:cs typeface="Arial Unicode MS" pitchFamily="34" charset="-128"/>
                </a:rPr>
                <a:t>European Medicines Agency (EMA)</a:t>
              </a:r>
            </a:p>
          </p:txBody>
        </p:sp>
        <p:sp>
          <p:nvSpPr>
            <p:cNvPr id="18" name="Pil: nedad 24">
              <a:extLst>
                <a:ext uri="{FF2B5EF4-FFF2-40B4-BE49-F238E27FC236}">
                  <a16:creationId xmlns:a16="http://schemas.microsoft.com/office/drawing/2014/main" id="{DF6A4296-68DC-444C-B8B8-C0033506BA50}"/>
                </a:ext>
              </a:extLst>
            </p:cNvPr>
            <p:cNvSpPr/>
            <p:nvPr/>
          </p:nvSpPr>
          <p:spPr>
            <a:xfrm rot="14383051">
              <a:off x="8754700" y="4640888"/>
              <a:ext cx="214339" cy="1365000"/>
            </a:xfrm>
            <a:prstGeom prst="downArrow">
              <a:avLst>
                <a:gd name="adj1" fmla="val 0"/>
                <a:gd name="adj2" fmla="val 58260"/>
              </a:avLst>
            </a:prstGeom>
            <a:gradFill rotWithShape="1">
              <a:gsLst>
                <a:gs pos="0">
                  <a:srgbClr val="4E5B61">
                    <a:tint val="50000"/>
                    <a:satMod val="300000"/>
                  </a:srgbClr>
                </a:gs>
                <a:gs pos="35000">
                  <a:srgbClr val="4E5B61">
                    <a:tint val="37000"/>
                    <a:satMod val="300000"/>
                  </a:srgbClr>
                </a:gs>
                <a:gs pos="100000">
                  <a:srgbClr val="4E5B61">
                    <a:tint val="15000"/>
                    <a:satMod val="350000"/>
                  </a:srgbClr>
                </a:gs>
              </a:gsLst>
              <a:lin ang="16200000" scaled="1"/>
            </a:gradFill>
            <a:ln w="9525" cap="flat" cmpd="sng" algn="ctr">
              <a:solidFill>
                <a:srgbClr val="4E5B61">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88776" eaLnBrk="1" fontAlgn="auto" latinLnBrk="0" hangingPunct="1">
                <a:lnSpc>
                  <a:spcPct val="100000"/>
                </a:lnSpc>
                <a:spcBef>
                  <a:spcPts val="0"/>
                </a:spcBef>
                <a:spcAft>
                  <a:spcPts val="0"/>
                </a:spcAft>
                <a:buClrTx/>
                <a:buSzTx/>
                <a:buFontTx/>
                <a:buNone/>
                <a:tabLst/>
                <a:defRPr/>
              </a:pPr>
              <a:endParaRPr kumimoji="0" lang="da-DK" sz="2100" b="0" i="0" u="none" strike="noStrike" kern="0" cap="none" spc="0" normalizeH="0" baseline="0" noProof="0" smtClean="0">
                <a:ln>
                  <a:noFill/>
                </a:ln>
                <a:solidFill>
                  <a:srgbClr val="000000"/>
                </a:solidFill>
                <a:effectLst/>
                <a:uLnTx/>
                <a:uFillTx/>
                <a:latin typeface="Arial"/>
                <a:ea typeface="+mn-ea"/>
                <a:cs typeface="+mn-cs"/>
              </a:endParaRPr>
            </a:p>
          </p:txBody>
        </p:sp>
        <p:sp>
          <p:nvSpPr>
            <p:cNvPr id="35" name="Pil: nedad 24">
              <a:extLst>
                <a:ext uri="{FF2B5EF4-FFF2-40B4-BE49-F238E27FC236}">
                  <a16:creationId xmlns:a16="http://schemas.microsoft.com/office/drawing/2014/main" id="{DF6A4296-68DC-444C-B8B8-C0033506BA50}"/>
                </a:ext>
              </a:extLst>
            </p:cNvPr>
            <p:cNvSpPr/>
            <p:nvPr/>
          </p:nvSpPr>
          <p:spPr>
            <a:xfrm rot="18000000">
              <a:off x="8671460" y="2171262"/>
              <a:ext cx="196165" cy="1159423"/>
            </a:xfrm>
            <a:prstGeom prst="downArrow">
              <a:avLst>
                <a:gd name="adj1" fmla="val 0"/>
                <a:gd name="adj2" fmla="val 58260"/>
              </a:avLst>
            </a:prstGeom>
            <a:gradFill rotWithShape="1">
              <a:gsLst>
                <a:gs pos="0">
                  <a:srgbClr val="4E5B61">
                    <a:tint val="50000"/>
                    <a:satMod val="300000"/>
                  </a:srgbClr>
                </a:gs>
                <a:gs pos="35000">
                  <a:srgbClr val="4E5B61">
                    <a:tint val="37000"/>
                    <a:satMod val="300000"/>
                  </a:srgbClr>
                </a:gs>
                <a:gs pos="100000">
                  <a:srgbClr val="4E5B61">
                    <a:tint val="15000"/>
                    <a:satMod val="350000"/>
                  </a:srgbClr>
                </a:gs>
              </a:gsLst>
              <a:lin ang="16200000" scaled="1"/>
            </a:gradFill>
            <a:ln w="9525" cap="flat" cmpd="sng" algn="ctr">
              <a:solidFill>
                <a:srgbClr val="4E5B61">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88776" eaLnBrk="1" fontAlgn="auto" latinLnBrk="0" hangingPunct="1">
                <a:lnSpc>
                  <a:spcPct val="100000"/>
                </a:lnSpc>
                <a:spcBef>
                  <a:spcPts val="0"/>
                </a:spcBef>
                <a:spcAft>
                  <a:spcPts val="0"/>
                </a:spcAft>
                <a:buClrTx/>
                <a:buSzTx/>
                <a:buFontTx/>
                <a:buNone/>
                <a:tabLst/>
                <a:defRPr/>
              </a:pPr>
              <a:endParaRPr kumimoji="0" lang="da-DK" sz="2100" b="0" i="0" u="none" strike="noStrike" kern="0" cap="none" spc="0" normalizeH="0" baseline="0" noProof="0" smtClean="0">
                <a:ln>
                  <a:noFill/>
                </a:ln>
                <a:solidFill>
                  <a:srgbClr val="000000"/>
                </a:solidFill>
                <a:effectLst/>
                <a:uLnTx/>
                <a:uFillTx/>
                <a:latin typeface="Arial"/>
                <a:ea typeface="+mn-ea"/>
                <a:cs typeface="+mn-cs"/>
              </a:endParaRPr>
            </a:p>
          </p:txBody>
        </p:sp>
        <p:sp>
          <p:nvSpPr>
            <p:cNvPr id="36" name="Pil: nedad 24">
              <a:extLst>
                <a:ext uri="{FF2B5EF4-FFF2-40B4-BE49-F238E27FC236}">
                  <a16:creationId xmlns:a16="http://schemas.microsoft.com/office/drawing/2014/main" id="{DF6A4296-68DC-444C-B8B8-C0033506BA50}"/>
                </a:ext>
              </a:extLst>
            </p:cNvPr>
            <p:cNvSpPr/>
            <p:nvPr/>
          </p:nvSpPr>
          <p:spPr>
            <a:xfrm rot="16200000">
              <a:off x="8521601" y="3740652"/>
              <a:ext cx="254229" cy="777419"/>
            </a:xfrm>
            <a:prstGeom prst="downArrow">
              <a:avLst>
                <a:gd name="adj1" fmla="val 0"/>
                <a:gd name="adj2" fmla="val 58260"/>
              </a:avLst>
            </a:prstGeom>
            <a:gradFill rotWithShape="1">
              <a:gsLst>
                <a:gs pos="0">
                  <a:srgbClr val="4E5B61">
                    <a:tint val="50000"/>
                    <a:satMod val="300000"/>
                  </a:srgbClr>
                </a:gs>
                <a:gs pos="35000">
                  <a:srgbClr val="4E5B61">
                    <a:tint val="37000"/>
                    <a:satMod val="300000"/>
                  </a:srgbClr>
                </a:gs>
                <a:gs pos="100000">
                  <a:srgbClr val="4E5B61">
                    <a:tint val="15000"/>
                    <a:satMod val="350000"/>
                  </a:srgbClr>
                </a:gs>
              </a:gsLst>
              <a:lin ang="16200000" scaled="1"/>
            </a:gradFill>
            <a:ln w="9525" cap="flat" cmpd="sng" algn="ctr">
              <a:solidFill>
                <a:srgbClr val="4E5B61">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88776" eaLnBrk="1" fontAlgn="auto" latinLnBrk="0" hangingPunct="1">
                <a:lnSpc>
                  <a:spcPct val="100000"/>
                </a:lnSpc>
                <a:spcBef>
                  <a:spcPts val="0"/>
                </a:spcBef>
                <a:spcAft>
                  <a:spcPts val="0"/>
                </a:spcAft>
                <a:buClrTx/>
                <a:buSzTx/>
                <a:buFontTx/>
                <a:buNone/>
                <a:tabLst/>
                <a:defRPr/>
              </a:pPr>
              <a:endParaRPr kumimoji="0" lang="da-DK" sz="2100" b="0" i="0" u="none" strike="noStrike" kern="0" cap="none" spc="0" normalizeH="0" baseline="0" noProof="0" smtClean="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007734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solidFill>
                  <a:srgbClr val="007367"/>
                </a:solidFill>
                <a:cs typeface="+mn-cs"/>
              </a:rPr>
              <a:t>Europe</a:t>
            </a:r>
            <a:r>
              <a:rPr lang="de-DE" baseline="35000" dirty="0">
                <a:solidFill>
                  <a:srgbClr val="007367"/>
                </a:solidFill>
                <a:cs typeface="+mn-cs"/>
              </a:rPr>
              <a:t>*</a:t>
            </a:r>
          </a:p>
        </p:txBody>
      </p:sp>
      <p:sp>
        <p:nvSpPr>
          <p:cNvPr id="4" name="Textfeld 3"/>
          <p:cNvSpPr txBox="1"/>
          <p:nvPr/>
        </p:nvSpPr>
        <p:spPr>
          <a:xfrm>
            <a:off x="478800" y="1036800"/>
            <a:ext cx="6842408" cy="3416320"/>
          </a:xfrm>
          <a:prstGeom prst="rect">
            <a:avLst/>
          </a:prstGeom>
          <a:noFill/>
        </p:spPr>
        <p:txBody>
          <a:bodyPr wrap="square" rtlCol="0">
            <a:spAutoFit/>
          </a:bodyPr>
          <a:lstStyle/>
          <a:p>
            <a:pPr marL="285750" indent="-285750">
              <a:buClr>
                <a:srgbClr val="007367"/>
              </a:buClr>
              <a:buFont typeface="Wingdings" panose="05000000000000000000" pitchFamily="2" charset="2"/>
              <a:buChar char="Ø"/>
            </a:pPr>
            <a:r>
              <a:rPr lang="en-US" dirty="0"/>
              <a:t>Recommendation paper </a:t>
            </a:r>
            <a:r>
              <a:rPr lang="en-US" dirty="0" smtClean="0"/>
              <a:t>still under </a:t>
            </a:r>
            <a:r>
              <a:rPr lang="en-US" dirty="0"/>
              <a:t>development</a:t>
            </a:r>
          </a:p>
          <a:p>
            <a:pPr marL="285750" indent="-285750">
              <a:buClr>
                <a:srgbClr val="007367"/>
              </a:buClr>
              <a:buFont typeface="Wingdings" panose="05000000000000000000" pitchFamily="2" charset="2"/>
              <a:buChar char="Ø"/>
            </a:pPr>
            <a:r>
              <a:rPr lang="en-US" dirty="0" smtClean="0"/>
              <a:t>Collaboration </a:t>
            </a:r>
            <a:r>
              <a:rPr lang="en-US" dirty="0"/>
              <a:t>between </a:t>
            </a:r>
            <a:r>
              <a:rPr lang="en-US" dirty="0" smtClean="0">
                <a:solidFill>
                  <a:srgbClr val="FF7000"/>
                </a:solidFill>
              </a:rPr>
              <a:t>CTEG, CTFG and </a:t>
            </a:r>
            <a:r>
              <a:rPr lang="en-US" dirty="0">
                <a:solidFill>
                  <a:srgbClr val="FF7000"/>
                </a:solidFill>
              </a:rPr>
              <a:t>GCP </a:t>
            </a:r>
            <a:r>
              <a:rPr lang="en-US" dirty="0" smtClean="0">
                <a:solidFill>
                  <a:srgbClr val="FF7000"/>
                </a:solidFill>
              </a:rPr>
              <a:t>IWG</a:t>
            </a:r>
            <a:endParaRPr lang="de-DE" dirty="0" smtClean="0">
              <a:solidFill>
                <a:srgbClr val="FF7000"/>
              </a:solidFill>
            </a:endParaRPr>
          </a:p>
          <a:p>
            <a:pPr marL="285750" indent="-285750">
              <a:buClr>
                <a:srgbClr val="007367"/>
              </a:buClr>
              <a:buFont typeface="Wingdings" panose="05000000000000000000" pitchFamily="2" charset="2"/>
              <a:buChar char="Ø"/>
            </a:pPr>
            <a:r>
              <a:rPr lang="en-US" dirty="0" smtClean="0"/>
              <a:t>Topics currently in debate</a:t>
            </a:r>
          </a:p>
          <a:p>
            <a:pPr marL="1257300" lvl="2" indent="-342900">
              <a:buClr>
                <a:srgbClr val="007367"/>
              </a:buClr>
              <a:buFont typeface="+mj-lt"/>
              <a:buAutoNum type="arabicPeriod"/>
            </a:pPr>
            <a:r>
              <a:rPr lang="en-US" dirty="0" smtClean="0"/>
              <a:t>Introduction </a:t>
            </a:r>
            <a:r>
              <a:rPr lang="en-US" dirty="0"/>
              <a:t>and scope </a:t>
            </a:r>
            <a:endParaRPr lang="en-US" dirty="0" smtClean="0"/>
          </a:p>
          <a:p>
            <a:pPr marL="1257300" lvl="2" indent="-342900">
              <a:buClr>
                <a:srgbClr val="007367"/>
              </a:buClr>
              <a:buFont typeface="+mj-lt"/>
              <a:buAutoNum type="arabicPeriod"/>
            </a:pPr>
            <a:r>
              <a:rPr lang="en-US" dirty="0" smtClean="0"/>
              <a:t>Definitions</a:t>
            </a:r>
          </a:p>
          <a:p>
            <a:pPr marL="1257300" lvl="2" indent="-342900">
              <a:buClr>
                <a:srgbClr val="007367"/>
              </a:buClr>
              <a:buFont typeface="+mj-lt"/>
              <a:buAutoNum type="arabicPeriod"/>
            </a:pPr>
            <a:r>
              <a:rPr lang="en-US" dirty="0" smtClean="0"/>
              <a:t>General considerations</a:t>
            </a:r>
          </a:p>
          <a:p>
            <a:pPr marL="1257300" lvl="2" indent="-342900">
              <a:buClr>
                <a:srgbClr val="007367"/>
              </a:buClr>
              <a:buFont typeface="+mj-lt"/>
              <a:buAutoNum type="arabicPeriod"/>
            </a:pPr>
            <a:r>
              <a:rPr lang="en-US" dirty="0" smtClean="0"/>
              <a:t>Recruitment, Patient Information, eIC</a:t>
            </a:r>
            <a:endParaRPr lang="en-US" i="1" dirty="0"/>
          </a:p>
          <a:p>
            <a:pPr marL="1257300" lvl="2" indent="-342900">
              <a:buClr>
                <a:srgbClr val="007367"/>
              </a:buClr>
              <a:buFont typeface="+mj-lt"/>
              <a:buAutoNum type="arabicPeriod"/>
            </a:pPr>
            <a:r>
              <a:rPr lang="en-US" dirty="0" smtClean="0"/>
              <a:t>Clinical operation processes </a:t>
            </a:r>
            <a:endParaRPr lang="en-US" dirty="0"/>
          </a:p>
          <a:p>
            <a:pPr marL="1257300" lvl="2" indent="-342900">
              <a:buClr>
                <a:srgbClr val="007367"/>
              </a:buClr>
              <a:buFont typeface="+mj-lt"/>
              <a:buAutoNum type="arabicPeriod"/>
            </a:pPr>
            <a:r>
              <a:rPr lang="en-US" dirty="0" smtClean="0"/>
              <a:t>Responsibilities</a:t>
            </a:r>
          </a:p>
          <a:p>
            <a:pPr marL="1257300" lvl="2" indent="-342900">
              <a:buClr>
                <a:srgbClr val="007367"/>
              </a:buClr>
              <a:buFont typeface="+mj-lt"/>
              <a:buAutoNum type="arabicPeriod"/>
            </a:pPr>
            <a:r>
              <a:rPr lang="en-US" dirty="0" smtClean="0"/>
              <a:t>Safety collection and reporting</a:t>
            </a:r>
          </a:p>
          <a:p>
            <a:pPr marL="1257300" lvl="2" indent="-342900">
              <a:buClr>
                <a:srgbClr val="007367"/>
              </a:buClr>
              <a:buFont typeface="+mj-lt"/>
              <a:buAutoNum type="arabicPeriod"/>
            </a:pPr>
            <a:r>
              <a:rPr lang="en-US" dirty="0" smtClean="0"/>
              <a:t>Direct to patient drug supplies and management</a:t>
            </a:r>
          </a:p>
          <a:p>
            <a:pPr marL="1257300" lvl="2" indent="-342900">
              <a:buClr>
                <a:srgbClr val="007367"/>
              </a:buClr>
              <a:buFont typeface="+mj-lt"/>
              <a:buAutoNum type="arabicPeriod"/>
            </a:pPr>
            <a:r>
              <a:rPr lang="en-US" dirty="0" smtClean="0"/>
              <a:t>Data life cycle and quality</a:t>
            </a:r>
          </a:p>
        </p:txBody>
      </p:sp>
      <p:pic>
        <p:nvPicPr>
          <p:cNvPr id="7" name="Grafik 6"/>
          <p:cNvPicPr>
            <a:picLocks noChangeAspect="1"/>
          </p:cNvPicPr>
          <p:nvPr/>
        </p:nvPicPr>
        <p:blipFill>
          <a:blip r:embed="rId2"/>
          <a:stretch>
            <a:fillRect/>
          </a:stretch>
        </p:blipFill>
        <p:spPr>
          <a:xfrm>
            <a:off x="7822800" y="763200"/>
            <a:ext cx="3888000" cy="5468556"/>
          </a:xfrm>
          <a:prstGeom prst="rect">
            <a:avLst/>
          </a:prstGeom>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279771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p:cNvSpPr txBox="1">
            <a:spLocks/>
          </p:cNvSpPr>
          <p:nvPr/>
        </p:nvSpPr>
        <p:spPr>
          <a:xfrm>
            <a:off x="481968" y="1562894"/>
            <a:ext cx="5616624"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454545"/>
              </a:buClr>
              <a:buFont typeface="Arial" panose="020B0604020202020204" pitchFamily="34" charset="0"/>
              <a:buChar char="•"/>
              <a:defRPr sz="2400" b="1" kern="1200">
                <a:solidFill>
                  <a:srgbClr val="454545"/>
                </a:solidFill>
                <a:latin typeface="+mn-lt"/>
                <a:ea typeface="+mn-ea"/>
                <a:cs typeface="+mn-cs"/>
              </a:defRPr>
            </a:lvl1pPr>
            <a:lvl2pPr marL="742950" indent="-285750" algn="l" defTabSz="914400" rtl="0" eaLnBrk="1" latinLnBrk="0" hangingPunct="1">
              <a:spcBef>
                <a:spcPct val="20000"/>
              </a:spcBef>
              <a:buClr>
                <a:srgbClr val="454545"/>
              </a:buClr>
              <a:buFont typeface="Arial" panose="020B0604020202020204" pitchFamily="34" charset="0"/>
              <a:buChar char="–"/>
              <a:defRPr sz="2800" kern="1200">
                <a:solidFill>
                  <a:srgbClr val="454545"/>
                </a:solidFill>
                <a:latin typeface="+mn-lt"/>
                <a:ea typeface="+mn-ea"/>
                <a:cs typeface="+mn-cs"/>
              </a:defRPr>
            </a:lvl2pPr>
            <a:lvl3pPr marL="1143000" indent="-228600" algn="l" defTabSz="914400" rtl="0" eaLnBrk="1" latinLnBrk="0" hangingPunct="1">
              <a:spcBef>
                <a:spcPct val="20000"/>
              </a:spcBef>
              <a:buClr>
                <a:srgbClr val="454545"/>
              </a:buClr>
              <a:buFont typeface="Arial" panose="020B0604020202020204" pitchFamily="34" charset="0"/>
              <a:buChar char="•"/>
              <a:defRPr sz="2400" kern="1200">
                <a:solidFill>
                  <a:srgbClr val="454545"/>
                </a:solidFill>
                <a:latin typeface="+mn-lt"/>
                <a:ea typeface="+mn-ea"/>
                <a:cs typeface="+mn-cs"/>
              </a:defRPr>
            </a:lvl3pPr>
            <a:lvl4pPr marL="1600200" indent="-228600" algn="l" defTabSz="914400" rtl="0" eaLnBrk="1" latinLnBrk="0" hangingPunct="1">
              <a:spcBef>
                <a:spcPct val="20000"/>
              </a:spcBef>
              <a:buClr>
                <a:srgbClr val="454545"/>
              </a:buClr>
              <a:buFont typeface="Arial" panose="020B0604020202020204" pitchFamily="34" charset="0"/>
              <a:buChar char="–"/>
              <a:defRPr sz="2000" kern="1200">
                <a:solidFill>
                  <a:srgbClr val="45454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600"/>
              </a:spcBef>
              <a:buNone/>
            </a:pPr>
            <a:endParaRPr lang="en-US" sz="2200" dirty="0">
              <a:solidFill>
                <a:schemeClr val="tx1"/>
              </a:solidFill>
              <a:latin typeface="BundesSerif Office" panose="02050002050300000203" pitchFamily="18" charset="0"/>
            </a:endParaRPr>
          </a:p>
        </p:txBody>
      </p:sp>
      <p:pic>
        <p:nvPicPr>
          <p:cNvPr id="2" name="Grafik 1"/>
          <p:cNvPicPr>
            <a:picLocks noChangeAspect="1"/>
          </p:cNvPicPr>
          <p:nvPr/>
        </p:nvPicPr>
        <p:blipFill rotWithShape="1">
          <a:blip r:embed="rId2" cstate="screen">
            <a:extLst>
              <a:ext uri="{28A0092B-C50C-407E-A947-70E740481C1C}">
                <a14:useLocalDpi xmlns:a14="http://schemas.microsoft.com/office/drawing/2010/main"/>
              </a:ext>
            </a:extLst>
          </a:blip>
          <a:srcRect l="2452"/>
          <a:stretch/>
        </p:blipFill>
        <p:spPr>
          <a:xfrm>
            <a:off x="7822800" y="763200"/>
            <a:ext cx="3888432" cy="5596960"/>
          </a:xfrm>
          <a:prstGeom prst="rect">
            <a:avLst/>
          </a:prstGeom>
          <a:ln>
            <a:noFill/>
          </a:ln>
          <a:effectLst>
            <a:outerShdw blurRad="292100" dist="139700" dir="2700000" algn="tl" rotWithShape="0">
              <a:srgbClr val="333333">
                <a:alpha val="64706"/>
              </a:srgbClr>
            </a:outerShdw>
          </a:effectLst>
        </p:spPr>
      </p:pic>
      <p:sp>
        <p:nvSpPr>
          <p:cNvPr id="4" name="Titel 3"/>
          <p:cNvSpPr>
            <a:spLocks noGrp="1"/>
          </p:cNvSpPr>
          <p:nvPr>
            <p:ph type="title"/>
          </p:nvPr>
        </p:nvSpPr>
        <p:spPr/>
        <p:txBody>
          <a:bodyPr>
            <a:normAutofit/>
          </a:bodyPr>
          <a:lstStyle/>
          <a:p>
            <a:r>
              <a:rPr lang="de-DE" dirty="0">
                <a:solidFill>
                  <a:srgbClr val="007367"/>
                </a:solidFill>
                <a:cs typeface="+mn-cs"/>
              </a:rPr>
              <a:t>Denmark</a:t>
            </a:r>
            <a:r>
              <a:rPr lang="de-DE" baseline="35000" dirty="0">
                <a:solidFill>
                  <a:srgbClr val="007367"/>
                </a:solidFill>
                <a:cs typeface="+mn-cs"/>
              </a:rPr>
              <a:t>*</a:t>
            </a:r>
            <a:r>
              <a:rPr lang="de-DE" sz="3000" dirty="0">
                <a:solidFill>
                  <a:srgbClr val="007367"/>
                </a:solidFill>
              </a:rPr>
              <a:t/>
            </a:r>
            <a:br>
              <a:rPr lang="de-DE" sz="3000" dirty="0">
                <a:solidFill>
                  <a:srgbClr val="007367"/>
                </a:solidFill>
              </a:rPr>
            </a:br>
            <a:endParaRPr lang="de-DE" sz="3000" dirty="0">
              <a:solidFill>
                <a:srgbClr val="007367"/>
              </a:solidFill>
            </a:endParaRPr>
          </a:p>
        </p:txBody>
      </p:sp>
      <p:sp>
        <p:nvSpPr>
          <p:cNvPr id="6" name="Textfeld 5"/>
          <p:cNvSpPr txBox="1"/>
          <p:nvPr/>
        </p:nvSpPr>
        <p:spPr>
          <a:xfrm>
            <a:off x="478800" y="1036800"/>
            <a:ext cx="6906184" cy="4401205"/>
          </a:xfrm>
          <a:prstGeom prst="rect">
            <a:avLst/>
          </a:prstGeom>
          <a:noFill/>
        </p:spPr>
        <p:txBody>
          <a:bodyPr wrap="square" rtlCol="0">
            <a:spAutoFit/>
          </a:bodyPr>
          <a:lstStyle/>
          <a:p>
            <a:pPr marL="285750" indent="-285750">
              <a:buClr>
                <a:srgbClr val="007367"/>
              </a:buClr>
              <a:buFont typeface="Wingdings" panose="05000000000000000000" pitchFamily="2" charset="2"/>
              <a:buChar char="Ø"/>
            </a:pPr>
            <a:r>
              <a:rPr lang="en-US" dirty="0"/>
              <a:t>The </a:t>
            </a:r>
            <a:r>
              <a:rPr lang="en-US" dirty="0">
                <a:solidFill>
                  <a:srgbClr val="FF7000"/>
                </a:solidFill>
              </a:rPr>
              <a:t>G</a:t>
            </a:r>
            <a:r>
              <a:rPr lang="en-US" dirty="0" smtClean="0">
                <a:solidFill>
                  <a:srgbClr val="FF7000"/>
                </a:solidFill>
              </a:rPr>
              <a:t>uidance from Sep. 2021 </a:t>
            </a:r>
            <a:r>
              <a:rPr lang="en-US" dirty="0" smtClean="0"/>
              <a:t>addresses </a:t>
            </a:r>
            <a:r>
              <a:rPr lang="en-US" dirty="0"/>
              <a:t>the following </a:t>
            </a:r>
            <a:r>
              <a:rPr lang="en-US" dirty="0" smtClean="0"/>
              <a:t>topics</a:t>
            </a:r>
          </a:p>
          <a:p>
            <a:pPr marL="1200150" lvl="2" indent="-285750">
              <a:buClr>
                <a:srgbClr val="007367"/>
              </a:buClr>
              <a:buFont typeface="Arial" panose="020B0604020202020204" pitchFamily="34" charset="0"/>
              <a:buChar char="•"/>
            </a:pPr>
            <a:r>
              <a:rPr lang="en-US" dirty="0" smtClean="0"/>
              <a:t>General </a:t>
            </a:r>
            <a:r>
              <a:rPr lang="en-US" dirty="0"/>
              <a:t>considerations</a:t>
            </a:r>
          </a:p>
          <a:p>
            <a:pPr marL="1200150" lvl="2" indent="-285750">
              <a:buClr>
                <a:srgbClr val="007367"/>
              </a:buClr>
              <a:buFont typeface="Arial" panose="020B0604020202020204" pitchFamily="34" charset="0"/>
              <a:buChar char="•"/>
            </a:pPr>
            <a:r>
              <a:rPr lang="en-US" dirty="0" smtClean="0"/>
              <a:t>Recruitment</a:t>
            </a:r>
            <a:endParaRPr lang="en-US" dirty="0"/>
          </a:p>
          <a:p>
            <a:pPr marL="1200150" lvl="2" indent="-285750">
              <a:buClr>
                <a:srgbClr val="007367"/>
              </a:buClr>
              <a:buFont typeface="Arial" panose="020B0604020202020204" pitchFamily="34" charset="0"/>
              <a:buChar char="•"/>
            </a:pPr>
            <a:r>
              <a:rPr lang="en-US" dirty="0" smtClean="0"/>
              <a:t>eIC</a:t>
            </a:r>
            <a:endParaRPr lang="en-US" dirty="0"/>
          </a:p>
          <a:p>
            <a:pPr marL="1200150" lvl="2" indent="-285750">
              <a:buClr>
                <a:srgbClr val="007367"/>
              </a:buClr>
              <a:buFont typeface="Arial" panose="020B0604020202020204" pitchFamily="34" charset="0"/>
              <a:buChar char="•"/>
            </a:pPr>
            <a:r>
              <a:rPr lang="en-US" dirty="0" smtClean="0"/>
              <a:t>Delivery </a:t>
            </a:r>
            <a:r>
              <a:rPr lang="en-US" dirty="0"/>
              <a:t>of </a:t>
            </a:r>
            <a:r>
              <a:rPr lang="en-US" dirty="0" smtClean="0"/>
              <a:t>IMP and </a:t>
            </a:r>
            <a:r>
              <a:rPr lang="en-US" dirty="0"/>
              <a:t>self-administration at </a:t>
            </a:r>
            <a:r>
              <a:rPr lang="en-US" dirty="0" smtClean="0"/>
              <a:t>home</a:t>
            </a:r>
          </a:p>
          <a:p>
            <a:pPr marL="1200150" lvl="2" indent="-285750">
              <a:buClr>
                <a:srgbClr val="007367"/>
              </a:buClr>
              <a:buFont typeface="Arial" panose="020B0604020202020204" pitchFamily="34" charset="0"/>
              <a:buChar char="•"/>
            </a:pPr>
            <a:r>
              <a:rPr lang="en-US" dirty="0" smtClean="0"/>
              <a:t>Remote </a:t>
            </a:r>
            <a:r>
              <a:rPr lang="en-US" dirty="0"/>
              <a:t>monitoring of trial participants’ safety</a:t>
            </a:r>
          </a:p>
          <a:p>
            <a:pPr marL="1200150" lvl="2" indent="-285750">
              <a:buClr>
                <a:srgbClr val="007367"/>
              </a:buClr>
              <a:buFont typeface="Arial" panose="020B0604020202020204" pitchFamily="34" charset="0"/>
              <a:buChar char="•"/>
            </a:pPr>
            <a:r>
              <a:rPr lang="en-US" dirty="0" smtClean="0"/>
              <a:t>AE reporting</a:t>
            </a:r>
            <a:endParaRPr lang="en-US" dirty="0"/>
          </a:p>
          <a:p>
            <a:pPr marL="1200150" lvl="2" indent="-285750">
              <a:buClr>
                <a:srgbClr val="007367"/>
              </a:buClr>
              <a:buFont typeface="Arial" panose="020B0604020202020204" pitchFamily="34" charset="0"/>
              <a:buChar char="•"/>
            </a:pPr>
            <a:r>
              <a:rPr lang="en-US" dirty="0" smtClean="0"/>
              <a:t>Choice </a:t>
            </a:r>
            <a:r>
              <a:rPr lang="en-US" dirty="0"/>
              <a:t>and validation of endpoints</a:t>
            </a:r>
          </a:p>
          <a:p>
            <a:pPr marL="1200150" lvl="2" indent="-285750">
              <a:buClr>
                <a:srgbClr val="007367"/>
              </a:buClr>
              <a:buFont typeface="Arial" panose="020B0604020202020204" pitchFamily="34" charset="0"/>
              <a:buChar char="•"/>
            </a:pPr>
            <a:r>
              <a:rPr lang="en-US" dirty="0" smtClean="0"/>
              <a:t>Remote </a:t>
            </a:r>
            <a:r>
              <a:rPr lang="en-US" dirty="0"/>
              <a:t>access to source data</a:t>
            </a:r>
          </a:p>
          <a:p>
            <a:pPr marL="1200150" lvl="2" indent="-285750">
              <a:spcAft>
                <a:spcPts val="1200"/>
              </a:spcAft>
              <a:buClr>
                <a:srgbClr val="007367"/>
              </a:buClr>
              <a:buFont typeface="Arial" panose="020B0604020202020204" pitchFamily="34" charset="0"/>
              <a:buChar char="•"/>
            </a:pPr>
            <a:r>
              <a:rPr lang="en-US" dirty="0" smtClean="0"/>
              <a:t>IT </a:t>
            </a:r>
            <a:r>
              <a:rPr lang="en-US" dirty="0"/>
              <a:t>systems and electronic collection, handling and storage of </a:t>
            </a:r>
            <a:r>
              <a:rPr lang="en-US" dirty="0" smtClean="0"/>
              <a:t>data</a:t>
            </a:r>
          </a:p>
          <a:p>
            <a:pPr marL="285750" indent="-285750">
              <a:buClr>
                <a:srgbClr val="007367"/>
              </a:buClr>
              <a:buFont typeface="Wingdings" panose="05000000000000000000" pitchFamily="2" charset="2"/>
              <a:buChar char="Ø"/>
            </a:pPr>
            <a:r>
              <a:rPr lang="en-US" dirty="0" smtClean="0"/>
              <a:t>The guidance underlines that a </a:t>
            </a:r>
            <a:r>
              <a:rPr lang="en-US" dirty="0">
                <a:solidFill>
                  <a:srgbClr val="FF7000"/>
                </a:solidFill>
              </a:rPr>
              <a:t>trial-specific risk assessment </a:t>
            </a:r>
            <a:r>
              <a:rPr lang="en-US" dirty="0" smtClean="0"/>
              <a:t>shall </a:t>
            </a:r>
            <a:r>
              <a:rPr lang="en-US" dirty="0"/>
              <a:t>always be carried out together </a:t>
            </a:r>
            <a:r>
              <a:rPr lang="en-US" dirty="0">
                <a:solidFill>
                  <a:srgbClr val="FF7000"/>
                </a:solidFill>
              </a:rPr>
              <a:t>with justification for the </a:t>
            </a:r>
            <a:r>
              <a:rPr lang="en-US" dirty="0" smtClean="0">
                <a:solidFill>
                  <a:srgbClr val="FF7000"/>
                </a:solidFill>
              </a:rPr>
              <a:t>selected decentralized </a:t>
            </a:r>
            <a:r>
              <a:rPr lang="en-US" dirty="0">
                <a:solidFill>
                  <a:srgbClr val="FF7000"/>
                </a:solidFill>
              </a:rPr>
              <a:t>elements</a:t>
            </a:r>
            <a:r>
              <a:rPr lang="en-US" dirty="0"/>
              <a:t>, which, in principle, should be part of the </a:t>
            </a:r>
            <a:r>
              <a:rPr lang="en-US" dirty="0" smtClean="0"/>
              <a:t>protocol.</a:t>
            </a:r>
            <a:endParaRPr lang="de-DE" dirty="0"/>
          </a:p>
        </p:txBody>
      </p:sp>
      <p:sp>
        <p:nvSpPr>
          <p:cNvPr id="7" name="Textfeld 6"/>
          <p:cNvSpPr txBox="1"/>
          <p:nvPr/>
        </p:nvSpPr>
        <p:spPr>
          <a:xfrm>
            <a:off x="3287688" y="6309320"/>
            <a:ext cx="8681664" cy="194925"/>
          </a:xfrm>
          <a:prstGeom prst="rect">
            <a:avLst/>
          </a:prstGeom>
          <a:noFill/>
        </p:spPr>
        <p:txBody>
          <a:bodyPr wrap="square" rtlCol="0">
            <a:spAutoFit/>
          </a:bodyPr>
          <a:lstStyle/>
          <a:p>
            <a:pPr algn="r"/>
            <a:r>
              <a:rPr lang="de-DE" sz="1000" baseline="-25000" dirty="0" smtClean="0">
                <a:solidFill>
                  <a:srgbClr val="007367"/>
                </a:solidFill>
              </a:rPr>
              <a:t>*</a:t>
            </a:r>
            <a:r>
              <a:rPr lang="de-DE" sz="700" baseline="-25000" dirty="0" smtClean="0">
                <a:solidFill>
                  <a:srgbClr val="007367"/>
                </a:solidFill>
                <a:hlinkClick r:id="rId3"/>
              </a:rPr>
              <a:t>https</a:t>
            </a:r>
            <a:r>
              <a:rPr lang="de-DE" sz="700" baseline="-25000" dirty="0">
                <a:solidFill>
                  <a:srgbClr val="007367"/>
                </a:solidFill>
                <a:hlinkClick r:id="rId3"/>
              </a:rPr>
              <a:t>://laegemiddelstyrelsen.dk/en/news/2021/guidance-on-the-implementation-of-decentralised-elements-in-clinical-trials-with-medicinal-products-is-now-available/~/media/5A96356760ED408CBFA9F85784543B53.ashx</a:t>
            </a:r>
            <a:endParaRPr lang="de-DE" sz="700" baseline="-25000" dirty="0">
              <a:solidFill>
                <a:srgbClr val="007367"/>
              </a:solidFill>
            </a:endParaRPr>
          </a:p>
        </p:txBody>
      </p:sp>
    </p:spTree>
    <p:extLst>
      <p:ext uri="{BB962C8B-B14F-4D97-AF65-F5344CB8AC3E}">
        <p14:creationId xmlns:p14="http://schemas.microsoft.com/office/powerpoint/2010/main" val="1637248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Reg_PowerPoint">
  <a:themeElements>
    <a:clrScheme name="Benutzerdefiniert 1">
      <a:dk1>
        <a:sysClr val="windowText" lastClr="000000"/>
      </a:dk1>
      <a:lt1>
        <a:sysClr val="window" lastClr="FFFFFF"/>
      </a:lt1>
      <a:dk2>
        <a:srgbClr val="00544B"/>
      </a:dk2>
      <a:lt2>
        <a:srgbClr val="CFE3E0"/>
      </a:lt2>
      <a:accent1>
        <a:srgbClr val="007367"/>
      </a:accent1>
      <a:accent2>
        <a:srgbClr val="66ABA4"/>
      </a:accent2>
      <a:accent3>
        <a:srgbClr val="9BC5BF"/>
      </a:accent3>
      <a:accent4>
        <a:srgbClr val="009281"/>
      </a:accent4>
      <a:accent5>
        <a:srgbClr val="00685C"/>
      </a:accent5>
      <a:accent6>
        <a:srgbClr val="BBBBBB"/>
      </a:accent6>
      <a:hlink>
        <a:srgbClr val="007466"/>
      </a:hlink>
      <a:folHlink>
        <a:srgbClr val="FF7000"/>
      </a:folHlink>
    </a:clrScheme>
    <a:fontScheme name="BfArM">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000" dirty="0" err="1" smtClean="0"/>
        </a:defPPr>
      </a:lstStyle>
    </a:txDef>
  </a:objectDefaults>
  <a:extraClrSchemeLst/>
  <a:custClrLst>
    <a:custClr name="1">
      <a:srgbClr val="5F306E"/>
    </a:custClr>
    <a:custClr name="2">
      <a:srgbClr val="770F2C"/>
    </a:custClr>
    <a:custClr name="3">
      <a:srgbClr val="C0003B"/>
    </a:custClr>
    <a:custClr name="4">
      <a:srgbClr val="CD5037"/>
    </a:custClr>
    <a:custClr name="5">
      <a:srgbClr val="F7BB3C"/>
    </a:custClr>
    <a:custClr name="6">
      <a:srgbClr val="F8DF39"/>
    </a:custClr>
    <a:custClr name="7">
      <a:srgbClr val="C1CA30"/>
    </a:custClr>
    <a:custClr name="8">
      <a:srgbClr val="597C39"/>
    </a:custClr>
    <a:custClr name="9">
      <a:srgbClr val="005C45"/>
    </a:custClr>
    <a:custClr name="10">
      <a:srgbClr val="008549"/>
    </a:custClr>
    <a:custClr name="11">
      <a:srgbClr val="00818B"/>
    </a:custClr>
    <a:custClr name="12">
      <a:srgbClr val="80CDEB"/>
    </a:custClr>
    <a:custClr name="13">
      <a:srgbClr val="0077B6"/>
    </a:custClr>
    <a:custClr name="14">
      <a:srgbClr val="007093"/>
    </a:custClr>
    <a:custClr name="15">
      <a:srgbClr val="004A75"/>
    </a:custClr>
    <a:custClr name="16">
      <a:srgbClr val="566063"/>
    </a:custClr>
    <a:custClr name="17">
      <a:srgbClr val="BDC5C8"/>
    </a:custClr>
  </a:custClrLst>
  <a:extLst>
    <a:ext uri="{05A4C25C-085E-4340-85A3-A5531E510DB2}">
      <thm15:themeFamily xmlns:thm15="http://schemas.microsoft.com/office/thememl/2012/main" name="bfarm-windows" id="{E0FCF1D1-9E16-42B5-8276-88F6133D11CB}" vid="{41668F97-3598-4149-8DA0-A9C29378CD2D}"/>
    </a:ext>
  </a:extLst>
</a:theme>
</file>

<file path=ppt/theme/theme2.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arissa-Design">
  <a:themeElements>
    <a:clrScheme name="Benutzerdefiniert 112">
      <a:dk1>
        <a:sysClr val="windowText" lastClr="000000"/>
      </a:dk1>
      <a:lt1>
        <a:sysClr val="window" lastClr="FFFFFF"/>
      </a:lt1>
      <a:dk2>
        <a:srgbClr val="5F316E"/>
      </a:dk2>
      <a:lt2>
        <a:srgbClr val="C0003C"/>
      </a:lt2>
      <a:accent1>
        <a:srgbClr val="F9E03A"/>
      </a:accent1>
      <a:accent2>
        <a:srgbClr val="C1CA31"/>
      </a:accent2>
      <a:accent3>
        <a:srgbClr val="005C45"/>
      </a:accent3>
      <a:accent4>
        <a:srgbClr val="004B76"/>
      </a:accent4>
      <a:accent5>
        <a:srgbClr val="0077B6"/>
      </a:accent5>
      <a:accent6>
        <a:srgbClr val="80CDEC"/>
      </a:accent6>
      <a:hlink>
        <a:srgbClr val="000000"/>
      </a:hlink>
      <a:folHlink>
        <a:srgbClr val="000000"/>
      </a:folHlink>
    </a:clrScheme>
    <a:fontScheme name="_BReg PP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Benutzerdefiniert 112">
      <a:dk1>
        <a:sysClr val="windowText" lastClr="000000"/>
      </a:dk1>
      <a:lt1>
        <a:sysClr val="window" lastClr="FFFFFF"/>
      </a:lt1>
      <a:dk2>
        <a:srgbClr val="5F316E"/>
      </a:dk2>
      <a:lt2>
        <a:srgbClr val="C0003C"/>
      </a:lt2>
      <a:accent1>
        <a:srgbClr val="F9E03A"/>
      </a:accent1>
      <a:accent2>
        <a:srgbClr val="C1CA31"/>
      </a:accent2>
      <a:accent3>
        <a:srgbClr val="005C45"/>
      </a:accent3>
      <a:accent4>
        <a:srgbClr val="004B76"/>
      </a:accent4>
      <a:accent5>
        <a:srgbClr val="0077B6"/>
      </a:accent5>
      <a:accent6>
        <a:srgbClr val="80CDEC"/>
      </a:accent6>
      <a:hlink>
        <a:srgbClr val="000000"/>
      </a:hlink>
      <a:folHlink>
        <a:srgbClr val="000000"/>
      </a:folHlink>
    </a:clrScheme>
    <a:fontScheme name="_BReg PP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200922_BfArM_PowerPoint-Windows_16zu9</Template>
  <TotalTime>0</TotalTime>
  <Words>1470</Words>
  <Application>Microsoft Office PowerPoint</Application>
  <PresentationFormat>Breitbild</PresentationFormat>
  <Paragraphs>153</Paragraphs>
  <Slides>18</Slides>
  <Notes>3</Notes>
  <HiddenSlides>0</HiddenSlides>
  <MMClips>0</MMClips>
  <ScaleCrop>false</ScaleCrop>
  <HeadingPairs>
    <vt:vector size="6" baseType="variant">
      <vt:variant>
        <vt:lpstr>Verwendete Schriftarten</vt:lpstr>
      </vt:variant>
      <vt:variant>
        <vt:i4>11</vt:i4>
      </vt:variant>
      <vt:variant>
        <vt:lpstr>Design</vt:lpstr>
      </vt:variant>
      <vt:variant>
        <vt:i4>5</vt:i4>
      </vt:variant>
      <vt:variant>
        <vt:lpstr>Folientitel</vt:lpstr>
      </vt:variant>
      <vt:variant>
        <vt:i4>18</vt:i4>
      </vt:variant>
    </vt:vector>
  </HeadingPairs>
  <TitlesOfParts>
    <vt:vector size="34" baseType="lpstr">
      <vt:lpstr>Arial</vt:lpstr>
      <vt:lpstr>Arial Unicode MS</vt:lpstr>
      <vt:lpstr>BundesSans Office</vt:lpstr>
      <vt:lpstr>BundesSans Office Regular</vt:lpstr>
      <vt:lpstr>BundesSerif Office</vt:lpstr>
      <vt:lpstr>Calibri</vt:lpstr>
      <vt:lpstr>Calibri Light</vt:lpstr>
      <vt:lpstr>Cambria</vt:lpstr>
      <vt:lpstr>Lucida Sans Unicode</vt:lpstr>
      <vt:lpstr>Symbol</vt:lpstr>
      <vt:lpstr>Wingdings</vt:lpstr>
      <vt:lpstr>BReg_PowerPoint</vt:lpstr>
      <vt:lpstr>2_Benutzerdefiniertes Design</vt:lpstr>
      <vt:lpstr>1_Benutzerdefiniertes Design</vt:lpstr>
      <vt:lpstr>Benutzerdefiniertes Design</vt:lpstr>
      <vt:lpstr>Office</vt:lpstr>
      <vt:lpstr>PowerPoint-Präsentation</vt:lpstr>
      <vt:lpstr>Disclaimer</vt:lpstr>
      <vt:lpstr>1. Challenges in implementing new rules and regulations due to the complexity of the legal framework for clinical trials with medicinal products</vt:lpstr>
      <vt:lpstr>PowerPoint-Präsentation</vt:lpstr>
      <vt:lpstr>EC/EMA/HMA*</vt:lpstr>
      <vt:lpstr>Germany*</vt:lpstr>
      <vt:lpstr>Cooperation Between Regulatory Bodies and Groups in the Context of DCTs</vt:lpstr>
      <vt:lpstr>Europe*</vt:lpstr>
      <vt:lpstr>Denmark* </vt:lpstr>
      <vt:lpstr>Belgium* </vt:lpstr>
      <vt:lpstr>International* ICH E6(R3) Guideline “Good Clinical Practice” (GCP) </vt:lpstr>
      <vt:lpstr>2. Regulation and Standards for DCT;  what needs to be considered?</vt:lpstr>
      <vt:lpstr>DCT Toolbox (examples)</vt:lpstr>
      <vt:lpstr>PowerPoint-Präsentation</vt:lpstr>
      <vt:lpstr>Example: Electronic Informed Consent Regulation on European Level</vt:lpstr>
      <vt:lpstr>Example: Electronic Informed Consent National Regulation on the example of Germany (I)</vt:lpstr>
      <vt:lpstr>Example: Electronic Informed Consent National Regulation on the example of Germany (II)</vt:lpstr>
      <vt:lpstr>Thank you very much for your attention!</vt:lpstr>
    </vt:vector>
  </TitlesOfParts>
  <Manager>Tareta.Hartong-Harrach@bfarm.de</Manager>
  <Company>aperto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 BundesSerif Office Regular 33 pt</dc:title>
  <dc:creator>Hartong-Harrach, Tareta</dc:creator>
  <cp:lastModifiedBy>Hartong-Harrach, Tareta</cp:lastModifiedBy>
  <cp:revision>221</cp:revision>
  <cp:lastPrinted>2018-04-18T09:08:37Z</cp:lastPrinted>
  <dcterms:created xsi:type="dcterms:W3CDTF">2020-09-22T06:23:42Z</dcterms:created>
  <dcterms:modified xsi:type="dcterms:W3CDTF">2022-05-24T12:35:15Z</dcterms:modified>
</cp:coreProperties>
</file>