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Caveat" panose="020B0604020202020204" charset="0"/>
      <p:regular r:id="rId32"/>
      <p:bold r:id="rId33"/>
    </p:embeddedFont>
    <p:embeddedFont>
      <p:font typeface="Georgia" panose="02040502050405020303" pitchFamily="18" charset="0"/>
      <p:regular r:id="rId34"/>
      <p:bold r:id="rId35"/>
      <p:italic r:id="rId36"/>
      <p:boldItalic r:id="rId37"/>
    </p:embeddedFont>
    <p:embeddedFont>
      <p:font typeface="Roboto" panose="020B0604020202020204" charset="0"/>
      <p:regular r:id="rId38"/>
      <p:bold r:id="rId39"/>
      <p:italic r:id="rId40"/>
      <p:boldItalic r:id="rId41"/>
    </p:embeddedFont>
    <p:embeddedFont>
      <p:font typeface="Roche Sans" panose="020B0604020202020204" charset="0"/>
      <p:regular r:id="rId42"/>
      <p:bold r:id="rId43"/>
      <p:italic r:id="rId44"/>
      <p:boldItalic r:id="rId45"/>
    </p:embeddedFont>
    <p:embeddedFont>
      <p:font typeface="Roche Sans Condensed" panose="020B0604020202020204" charset="0"/>
      <p:regular r:id="rId46"/>
      <p:italic r:id="rId47"/>
    </p:embeddedFont>
    <p:embeddedFont>
      <p:font typeface="Roche Sans Condensed Light" panose="020B0604020202020204" charset="0"/>
      <p:regular r:id="rId48"/>
      <p:bold r:id="rId49"/>
      <p:italic r:id="rId50"/>
      <p:boldItalic r:id="rId51"/>
    </p:embeddedFont>
    <p:embeddedFont>
      <p:font typeface="Roche Sans Light" panose="020B0604020202020204" charset="0"/>
      <p:regular r:id="rId52"/>
      <p:bold r:id="rId53"/>
      <p:italic r:id="rId54"/>
      <p:boldItalic r:id="rId55"/>
    </p:embeddedFont>
    <p:embeddedFont>
      <p:font typeface="Roche Sans Medium" panose="020B0604020202020204" charset="0"/>
      <p:regular r:id="rId56"/>
      <p:bold r:id="rId57"/>
      <p:italic r:id="rId58"/>
      <p:boldItalic r:id="rId59"/>
    </p:embeddedFont>
    <p:embeddedFont>
      <p:font typeface="Roche Serif Light" panose="020B060402020202020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30"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font" Target="fonts/font23.fntdata"/><Relationship Id="rId55" Type="http://schemas.openxmlformats.org/officeDocument/2006/relationships/font" Target="fonts/font28.fntdata"/><Relationship Id="rId63" Type="http://schemas.openxmlformats.org/officeDocument/2006/relationships/font" Target="fonts/font3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font" Target="fonts/font26.fntdata"/><Relationship Id="rId58" Type="http://schemas.openxmlformats.org/officeDocument/2006/relationships/font" Target="fonts/font31.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 Id="rId57" Type="http://schemas.openxmlformats.org/officeDocument/2006/relationships/font" Target="fonts/font30.fntdata"/><Relationship Id="rId61" Type="http://schemas.openxmlformats.org/officeDocument/2006/relationships/font" Target="fonts/font3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font" Target="fonts/font25.fntdata"/><Relationship Id="rId60" Type="http://schemas.openxmlformats.org/officeDocument/2006/relationships/font" Target="fonts/font33.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56" Type="http://schemas.openxmlformats.org/officeDocument/2006/relationships/font" Target="fonts/font29.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2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59" Type="http://schemas.openxmlformats.org/officeDocument/2006/relationships/font" Target="fonts/font32.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4.fntdata"/><Relationship Id="rId54" Type="http://schemas.openxmlformats.org/officeDocument/2006/relationships/font" Target="fonts/font27.fntdata"/><Relationship Id="rId62" Type="http://schemas.openxmlformats.org/officeDocument/2006/relationships/font" Target="fonts/font3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harma.roche.com/pd/post/astefania-patient-centric-ways-of-operationalising-our-studie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SLIDES_API2120215907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SLIDES_API2120215907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229eeed123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229eeed123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Kadcyla: trastuzumab emtasine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Tecentriq: atezolizumab</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 Phase III, Randomized, Double-Blind, Placebo-Controlled Clinical Trial to Evaluate the Efficacy and Safety of Adjuvant Atezolizumab or Placebo and Trastuzumab Emtansine for HER2-Positive Breast Cancer at High Risk of Recurrence Following Preoperative Therapy.</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Global study, active and recruiting in certain sites, not in CH</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To experiment with faster and simpler patient centric ways of operationalising our studies within</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229eeed123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229eeed123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chemeClr val="hlink"/>
                </a:solidFill>
                <a:hlinkClick r:id="rId3"/>
              </a:rPr>
              <a:t>https://pharma.roche.com/pd/post/astefania-patient-centric-ways-of-operationalising-our-studies/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Whilst on study patients will complete the assessments  either on devices in clinic or via any web service, enabling them to do so remotely should they need to.  During the follow-up period,  patients will also be able to conduct these assessments on the telephone with site staff. The clinical outcome assessments will be translated into some niche languages (eg. Welsh and Farsi) to increase patient inclusivity and support site placement in some under-represented locations and populations.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“Why do we use local labs?”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Need to analyse a critical parameter quickly prior to a specific procedure to (e.g. Coagulation panel prior Lumbar</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puncture) and are unable to wait for a central lab readout.</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Critical analytes that are not stable enough for shipment.</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A study with a small lab panel, so the local lab is selected based on cost.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229eeed123_0_3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1229eeed123_0_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An Expanded Access, Single-Arm, Multicenter Study to Provide at Home Subcutaneous Administration of Pertuzumab and Trastuzumab Fixed-Dose Combination (PH FDC SC) for Patients With HER2-Positive Breast Cancer During the COVID-19 Pandemic</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From publication:</a:t>
            </a:r>
            <a:endParaRPr>
              <a:solidFill>
                <a:schemeClr val="dk1"/>
              </a:solidFill>
            </a:endParaRPr>
          </a:p>
          <a:p>
            <a:pPr marL="0" lvl="0" indent="0" algn="l" rtl="0">
              <a:spcBef>
                <a:spcPts val="0"/>
              </a:spcBef>
              <a:spcAft>
                <a:spcPts val="0"/>
              </a:spcAft>
              <a:buClr>
                <a:schemeClr val="dk1"/>
              </a:buClr>
              <a:buSzPts val="1100"/>
              <a:buFont typeface="Arial"/>
              <a:buNone/>
            </a:pPr>
            <a:r>
              <a:rPr lang="en" sz="500">
                <a:solidFill>
                  <a:schemeClr val="dk1"/>
                </a:solidFill>
              </a:rPr>
              <a:t>The COVID-19 pandemic is a particular risk to patients with cancer. These individuals are at increased risk of contracting and developing complications, especially if they are required to visit clinics or hospitals for treatment and follow-up. Deploying home care nurses to administer infusion therapies in patients’ homes has been suggested to reduce the number of in-person clinic visits.42 Switching from IV to SC therapies such as SC trastuzumab, where available, has been recommended as a potential means of coping with the pandemic in the UK and in France.43,44 Switching from IV cancer treatment in the hospital to SC treatment at home may reduce patients’ exposure to COVID-19, while maintaining continuity of treatment and may free up hospital resources for the management of patients with COVID-19.</a:t>
            </a:r>
            <a:endParaRPr sz="500">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To ensure continuity of care during the COVID-19 pandemic, a single-arm, multicenter expanded access study has been initiated to allow for administration of PH FDC SC in the homes of patients with HER2-positive breast cancer by a home health nurse provider.45 Data collected by home health nurse providers will be captured on a digital platform. The </a:t>
            </a:r>
            <a:r>
              <a:rPr lang="en" b="1">
                <a:solidFill>
                  <a:schemeClr val="dk1"/>
                </a:solidFill>
              </a:rPr>
              <a:t>primary endpoint of the study is the</a:t>
            </a:r>
            <a:r>
              <a:rPr lang="en">
                <a:solidFill>
                  <a:schemeClr val="dk1"/>
                </a:solidFill>
              </a:rPr>
              <a:t> </a:t>
            </a:r>
            <a:r>
              <a:rPr lang="en" b="1">
                <a:solidFill>
                  <a:schemeClr val="dk1"/>
                </a:solidFill>
              </a:rPr>
              <a:t>safety of PH FDC SC administered at home</a:t>
            </a:r>
            <a:r>
              <a:rPr lang="en">
                <a:solidFill>
                  <a:schemeClr val="dk1"/>
                </a:solidFill>
              </a:rPr>
              <a:t>. Exploratory objectives include patient preference for mode (SC or IV) and location of treatment (home or clinic) as assessed by Patient Preference Questionnaire on the digital platform. Patients eligible for the study have completed concurrent chemotherapy with IV pertuzumab plus trastuzumab and either are, or will be, receiving maintenance therapy with pertuzumab plus trastuzumab every 3 weeks. Patients with HER2-positive early breast cancer will continue treatment to complete a total of 18 cycles of dual HER2-blockade.45 The planned enrollment is approximately 400 patients. Patient assessment and AE evaluations are done via telemedicine visits.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229eeed123_0_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1229eeed123_0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This trial also uses a drug distribution depot for direct-to-patient lab kit and IMP shipments as well as a remote source documentation and data capture system accessible by the mobile nurses and decentralized clinical research coordinator staff</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8f70a6024d56b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8f70a6024d56b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Imagine trials that start with the patient at the centre, that leverage local facilitates to avoid unnecessary burden and that leverage innovations in technology and trial operations to facilitate the patient journey through a trial.</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time is right now, we have a session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1229eeed123_0_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1229eeed123_0_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1229eeed123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229eeed123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Just in Time model</a:t>
            </a:r>
            <a:endParaRPr/>
          </a:p>
          <a:p>
            <a:pPr marL="0" lvl="0" indent="0" algn="l" rtl="0">
              <a:spcBef>
                <a:spcPts val="0"/>
              </a:spcBef>
              <a:spcAft>
                <a:spcPts val="0"/>
              </a:spcAft>
              <a:buNone/>
            </a:pPr>
            <a:r>
              <a:rPr lang="en"/>
              <a:t>EMA Q&amp;A on contracting</a:t>
            </a:r>
            <a:endParaRPr/>
          </a:p>
          <a:p>
            <a:pPr marL="0" lvl="0" indent="0" algn="l" rtl="0">
              <a:spcBef>
                <a:spcPts val="0"/>
              </a:spcBef>
              <a:spcAft>
                <a:spcPts val="0"/>
              </a:spcAft>
              <a:buNone/>
            </a:pPr>
            <a:r>
              <a:rPr lang="en"/>
              <a:t>Using local facilities and technologies!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1229eeed123_0_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1229eeed123_0_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Vendors: </a:t>
            </a:r>
            <a:r>
              <a:rPr lang="en" sz="1050">
                <a:solidFill>
                  <a:srgbClr val="3C4043"/>
                </a:solidFill>
                <a:highlight>
                  <a:schemeClr val="lt1"/>
                </a:highlight>
                <a:latin typeface="Roboto"/>
                <a:ea typeface="Roboto"/>
                <a:cs typeface="Roboto"/>
                <a:sym typeface="Roboto"/>
              </a:rPr>
              <a:t>vendor coverage is patchy necessitating &gt;1 vendor to accommodate all countries in some trials</a:t>
            </a:r>
            <a:endParaRPr sz="1050">
              <a:solidFill>
                <a:srgbClr val="3C4043"/>
              </a:solidFill>
              <a:highlight>
                <a:schemeClr val="lt1"/>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050">
                <a:solidFill>
                  <a:srgbClr val="3C4043"/>
                </a:solidFill>
                <a:highlight>
                  <a:schemeClr val="lt1"/>
                </a:highlight>
                <a:latin typeface="Roboto"/>
                <a:ea typeface="Roboto"/>
                <a:cs typeface="Roboto"/>
                <a:sym typeface="Roboto"/>
              </a:rPr>
              <a:t>Certain countries will require a mobile doctor for certain appointments</a:t>
            </a:r>
            <a:endParaRPr sz="1050">
              <a:solidFill>
                <a:srgbClr val="3C4043"/>
              </a:solidFill>
              <a:highlight>
                <a:schemeClr val="lt1"/>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050">
                <a:solidFill>
                  <a:srgbClr val="3C4043"/>
                </a:solidFill>
                <a:highlight>
                  <a:schemeClr val="lt1"/>
                </a:highlight>
                <a:latin typeface="Roboto"/>
                <a:ea typeface="Roboto"/>
                <a:cs typeface="Roboto"/>
                <a:sym typeface="Roboto"/>
              </a:rPr>
              <a:t>willingness of HAs as well as Investigator sites to utilise</a:t>
            </a:r>
            <a:endParaRPr sz="1050">
              <a:solidFill>
                <a:srgbClr val="3C4043"/>
              </a:solidFill>
              <a:highlight>
                <a:schemeClr val="lt1"/>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050">
                <a:solidFill>
                  <a:srgbClr val="3C4043"/>
                </a:solidFill>
                <a:highlight>
                  <a:schemeClr val="lt1"/>
                </a:highlight>
                <a:latin typeface="Roboto"/>
                <a:ea typeface="Roboto"/>
                <a:cs typeface="Roboto"/>
                <a:sym typeface="Roboto"/>
              </a:rPr>
              <a:t>Up front identification of risks is critical step to implementing DCTs well</a:t>
            </a:r>
            <a:endParaRPr sz="1050">
              <a:solidFill>
                <a:srgbClr val="3C4043"/>
              </a:solidFill>
              <a:highlight>
                <a:schemeClr val="lt1"/>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050">
                <a:solidFill>
                  <a:srgbClr val="3C4043"/>
                </a:solidFill>
                <a:highlight>
                  <a:schemeClr val="lt1"/>
                </a:highlight>
                <a:latin typeface="Roboto"/>
                <a:ea typeface="Roboto"/>
                <a:cs typeface="Roboto"/>
                <a:sym typeface="Roboto"/>
              </a:rPr>
              <a:t>Sites: Not all sites are willing to or able to accommodate decentralized trial logistics and requirements i.e. eConsent, remote EMR access, decentralized/non site CRC and nurses responsibilities. Communication pathways are also multi-faceted and challenging and large opportunities for improvement.</a:t>
            </a:r>
            <a:endParaRPr sz="1050">
              <a:solidFill>
                <a:srgbClr val="3C4043"/>
              </a:solidFill>
              <a:highlight>
                <a:schemeClr val="lt1"/>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050">
              <a:solidFill>
                <a:srgbClr val="3C4043"/>
              </a:solidFill>
              <a:highlight>
                <a:schemeClr val="lt1"/>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a:solidFill>
                  <a:schemeClr val="dk1"/>
                </a:solidFill>
              </a:rPr>
              <a:t> in global trials, the differences in standard of care, roles and responsibilities, and training of health care providers should be taken into consideration when considering whether decentralized practices may be appropriate for individual countries outside the United States.</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1229eeed123_0_5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1229eeed123_0_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May mention that the CTR unfortunately does not provide any guidance?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Mindset and barriers that need to be broken down</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1229eeed123_0_5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1229eeed123_0_5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SLIDES_API2120215907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SLIDES_API2120215907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e9aae998ee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e9aae998ee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1229eeed123_0_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1229eeed123_0_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e6a7adaae0_0_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e6a7adaae0_0_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900">
                <a:solidFill>
                  <a:schemeClr val="dk1"/>
                </a:solidFill>
              </a:rPr>
              <a:t>79% Home nursing visits would make participation in a trial somewhat/very appealing</a:t>
            </a:r>
            <a:r>
              <a:rPr lang="en" sz="1900" baseline="30000">
                <a:solidFill>
                  <a:schemeClr val="dk1"/>
                </a:solidFill>
              </a:rPr>
              <a:t> 1</a:t>
            </a:r>
            <a:endParaRPr sz="1900" baseline="30000">
              <a:solidFill>
                <a:schemeClr val="dk1"/>
              </a:solidFill>
            </a:endParaRPr>
          </a:p>
          <a:p>
            <a:pPr marL="457200" lvl="0" indent="457200" algn="l" rtl="0">
              <a:spcBef>
                <a:spcPts val="0"/>
              </a:spcBef>
              <a:spcAft>
                <a:spcPts val="0"/>
              </a:spcAft>
              <a:buClr>
                <a:schemeClr val="dk1"/>
              </a:buClr>
              <a:buSzPts val="1100"/>
              <a:buFont typeface="Arial"/>
              <a:buNone/>
            </a:pPr>
            <a:r>
              <a:rPr lang="en" sz="1900">
                <a:solidFill>
                  <a:schemeClr val="dk1"/>
                </a:solidFill>
              </a:rPr>
              <a:t>Preferences Differ with Race/Ethnicity:	</a:t>
            </a:r>
            <a:endParaRPr sz="1900">
              <a:solidFill>
                <a:schemeClr val="dk1"/>
              </a:solidFill>
            </a:endParaRPr>
          </a:p>
          <a:p>
            <a:pPr marL="457200" lvl="0" indent="457200" algn="l" rtl="0">
              <a:spcBef>
                <a:spcPts val="0"/>
              </a:spcBef>
              <a:spcAft>
                <a:spcPts val="0"/>
              </a:spcAft>
              <a:buClr>
                <a:schemeClr val="dk1"/>
              </a:buClr>
              <a:buSzPts val="1100"/>
              <a:buFont typeface="Arial"/>
              <a:buNone/>
            </a:pPr>
            <a:r>
              <a:rPr lang="en" sz="1900">
                <a:solidFill>
                  <a:schemeClr val="dk1"/>
                </a:solidFill>
              </a:rPr>
              <a:t>85%Black		75% Hispanix / Latin</a:t>
            </a:r>
            <a:endParaRPr sz="1900">
              <a:solidFill>
                <a:schemeClr val="dk1"/>
              </a:solidFill>
            </a:endParaRPr>
          </a:p>
          <a:p>
            <a:pPr marL="457200" lvl="0" indent="457200" algn="l" rtl="0">
              <a:spcBef>
                <a:spcPts val="0"/>
              </a:spcBef>
              <a:spcAft>
                <a:spcPts val="0"/>
              </a:spcAft>
              <a:buClr>
                <a:schemeClr val="dk1"/>
              </a:buClr>
              <a:buSzPts val="1100"/>
              <a:buFont typeface="Arial"/>
              <a:buNone/>
            </a:pPr>
            <a:r>
              <a:rPr lang="en" sz="1900">
                <a:solidFill>
                  <a:schemeClr val="dk1"/>
                </a:solidFill>
              </a:rPr>
              <a:t>81% white		66% Asian</a:t>
            </a:r>
            <a:endParaRPr sz="1900">
              <a:solidFill>
                <a:schemeClr val="dk1"/>
              </a:solidFill>
            </a:endParaRPr>
          </a:p>
          <a:p>
            <a:pPr marL="457200" lvl="0" indent="457200" algn="l" rtl="0">
              <a:spcBef>
                <a:spcPts val="0"/>
              </a:spcBef>
              <a:spcAft>
                <a:spcPts val="0"/>
              </a:spcAft>
              <a:buClr>
                <a:schemeClr val="dk1"/>
              </a:buClr>
              <a:buSzPts val="1100"/>
              <a:buFont typeface="Arial"/>
              <a:buNone/>
            </a:pPr>
            <a:endParaRPr sz="1900">
              <a:solidFill>
                <a:schemeClr val="dk1"/>
              </a:solidFill>
            </a:endParaRPr>
          </a:p>
          <a:p>
            <a:pPr marL="0" lvl="0" indent="0" algn="l" rtl="0">
              <a:spcBef>
                <a:spcPts val="0"/>
              </a:spcBef>
              <a:spcAft>
                <a:spcPts val="0"/>
              </a:spcAft>
              <a:buClr>
                <a:schemeClr val="dk1"/>
              </a:buClr>
              <a:buSzPts val="1100"/>
              <a:buFont typeface="Arial"/>
              <a:buNone/>
            </a:pPr>
            <a:r>
              <a:rPr lang="en" sz="1900">
                <a:solidFill>
                  <a:schemeClr val="dk1"/>
                </a:solidFill>
              </a:rPr>
              <a:t>58% Percent of Patients More Likely To Participate In A Trial That Offers Telehealth Services </a:t>
            </a:r>
            <a:r>
              <a:rPr lang="en" sz="1900" baseline="30000">
                <a:solidFill>
                  <a:schemeClr val="dk1"/>
                </a:solidFill>
              </a:rPr>
              <a:t>2</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1229eeed123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1229eeed123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1229eeed123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1229eeed123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8f70a6024d56b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8f70a6024d56b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Focus on the challenges to the approach</a:t>
            </a:r>
            <a:endParaRPr/>
          </a:p>
          <a:p>
            <a:pPr marL="0" lvl="0" indent="0" algn="l" rtl="0">
              <a:spcBef>
                <a:spcPts val="0"/>
              </a:spcBef>
              <a:spcAft>
                <a:spcPts val="0"/>
              </a:spcAft>
              <a:buNone/>
            </a:pPr>
            <a:endParaRPr/>
          </a:p>
          <a:p>
            <a:pPr marL="0" lvl="0" indent="0" algn="l" rtl="0">
              <a:spcBef>
                <a:spcPts val="0"/>
              </a:spcBef>
              <a:spcAft>
                <a:spcPts val="0"/>
              </a:spcAft>
              <a:buNone/>
            </a:pPr>
            <a:r>
              <a:rPr lang="en"/>
              <a:t>Started with smart trial approach but we learned this model did not work - we needed to bring back the trial to maintain the patient - HCP bond</a:t>
            </a:r>
            <a:endParaRPr/>
          </a:p>
          <a:p>
            <a:pPr marL="0" lvl="0" indent="0" algn="l" rtl="0">
              <a:spcBef>
                <a:spcPts val="0"/>
              </a:spcBef>
              <a:spcAft>
                <a:spcPts val="0"/>
              </a:spcAft>
              <a:buNone/>
            </a:pPr>
            <a:r>
              <a:rPr lang="en"/>
              <a:t>We then focused the model on the patient - HCP bond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SLIDES_API2120215907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SLIDES_API2120215907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SLIDES_API2120215907_4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SLIDES_API2120215907_4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Imagine trials that start with the patient at the centre, that leverage local facilitates to avoid unnecessary burden and that leverage innovations in technology and trial operations to facilitate the patient journey through a trial.</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time is right now, we have a session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229eeed123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229eeed123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Speaker notes will be deleted before sharing with the organisers.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1 non-drug interventional Home Vision Pilot, with Scripps Digital Health using the MyVision Track app on patients already treated with Lucentis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1 dietary (non-drug) interventional Ulcerative Colitis Pilot with Transparency Life Science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1 interventional pilot as part of the Ph3 Rituxan Pemphigus Vulgaris with Science37. This pilot is expected to recruit approximately 10 patients via TM out of a total of 124 patients (where the remainder will be recruited via traditional methods).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1 Long Term Follow pilot in KATHLEEN MBC trial with Patient CrossRoads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229eeed123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229eeed123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229eeed123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229eeed123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a:solidFill>
                  <a:schemeClr val="dk1"/>
                </a:solidFill>
              </a:rPr>
              <a:t>0.1% in ALK fusion positive solid tumours: 1 patient per year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229eeed123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229eeed123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229eeed123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229eeed123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Focus on the challenges to the approach</a:t>
            </a:r>
            <a:endParaRPr/>
          </a:p>
          <a:p>
            <a:pPr marL="0" lvl="0" indent="0" algn="l" rtl="0">
              <a:spcBef>
                <a:spcPts val="0"/>
              </a:spcBef>
              <a:spcAft>
                <a:spcPts val="0"/>
              </a:spcAft>
              <a:buNone/>
            </a:pPr>
            <a:endParaRPr/>
          </a:p>
          <a:p>
            <a:pPr marL="0" lvl="0" indent="0" algn="l" rtl="0">
              <a:spcBef>
                <a:spcPts val="0"/>
              </a:spcBef>
              <a:spcAft>
                <a:spcPts val="0"/>
              </a:spcAft>
              <a:buNone/>
            </a:pPr>
            <a:r>
              <a:rPr lang="en"/>
              <a:t>Started with smart trial approach but we learned this model did not work - we needed to bring back the trial to maintain the patient - HCP bond</a:t>
            </a:r>
            <a:endParaRPr/>
          </a:p>
          <a:p>
            <a:pPr marL="0" lvl="0" indent="0" algn="l" rtl="0">
              <a:spcBef>
                <a:spcPts val="0"/>
              </a:spcBef>
              <a:spcAft>
                <a:spcPts val="0"/>
              </a:spcAft>
              <a:buNone/>
            </a:pPr>
            <a:r>
              <a:rPr lang="en"/>
              <a:t>We then focused the model on the patient - HCP bond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0 - Blank" type="title">
  <p:cSld name="TITLE">
    <p:bg>
      <p:bgPr>
        <a:solidFill>
          <a:srgbClr val="000000">
            <a:alpha val="0"/>
          </a:srgbClr>
        </a:solidFill>
        <a:effectLst/>
      </p:bgPr>
    </p:bg>
    <p:spTree>
      <p:nvGrpSpPr>
        <p:cNvPr id="1" name="Shape 11"/>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165">
          <p15:clr>
            <a:srgbClr val="FA7B17"/>
          </p15:clr>
        </p15:guide>
        <p15:guide id="2" pos="5544">
          <p15:clr>
            <a:srgbClr val="FA7B17"/>
          </p15:clr>
        </p15:guide>
        <p15:guide id="3" orient="horz" pos="3075">
          <p15:clr>
            <a:srgbClr val="FA7B17"/>
          </p15:clr>
        </p15:guide>
        <p15:guide id="4" pos="360">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6 - Title and 3 columns">
  <p:cSld name="TITLE_AND_BODY_2">
    <p:spTree>
      <p:nvGrpSpPr>
        <p:cNvPr id="1" name="Shape 59"/>
        <p:cNvGrpSpPr/>
        <p:nvPr/>
      </p:nvGrpSpPr>
      <p:grpSpPr>
        <a:xfrm>
          <a:off x="0" y="0"/>
          <a:ext cx="0" cy="0"/>
          <a:chOff x="0" y="0"/>
          <a:chExt cx="0" cy="0"/>
        </a:xfrm>
      </p:grpSpPr>
      <p:sp>
        <p:nvSpPr>
          <p:cNvPr id="60" name="Google Shape;60;p11"/>
          <p:cNvSpPr txBox="1">
            <a:spLocks noGrp="1"/>
          </p:cNvSpPr>
          <p:nvPr>
            <p:ph type="body" idx="1"/>
          </p:nvPr>
        </p:nvSpPr>
        <p:spPr>
          <a:xfrm flipH="1">
            <a:off x="571400" y="1442675"/>
            <a:ext cx="2609100" cy="3360600"/>
          </a:xfrm>
          <a:prstGeom prst="rect">
            <a:avLst/>
          </a:prstGeom>
        </p:spPr>
        <p:txBody>
          <a:bodyPr spcFirstLastPara="1" wrap="square" lIns="0" tIns="0" rIns="91425" bIns="91425" anchor="t" anchorCtr="0">
            <a:noAutofit/>
          </a:bodyPr>
          <a:lstStyle>
            <a:lvl1pPr marL="457200" lvl="0" indent="-317500">
              <a:spcBef>
                <a:spcPts val="0"/>
              </a:spcBef>
              <a:spcAft>
                <a:spcPts val="0"/>
              </a:spcAft>
              <a:buSzPts val="1400"/>
              <a:buChar char="■"/>
              <a:defRPr sz="1400"/>
            </a:lvl1pPr>
            <a:lvl2pPr marL="914400" lvl="1" indent="-317500">
              <a:spcBef>
                <a:spcPts val="500"/>
              </a:spcBef>
              <a:spcAft>
                <a:spcPts val="0"/>
              </a:spcAft>
              <a:buClr>
                <a:schemeClr val="dk1"/>
              </a:buClr>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Clr>
                <a:schemeClr val="dk1"/>
              </a:buClr>
              <a:buSzPts val="1400"/>
              <a:buChar char="■"/>
              <a:defRPr/>
            </a:lvl4pPr>
            <a:lvl5pPr marL="2286000" lvl="4" indent="-317500">
              <a:spcBef>
                <a:spcPts val="0"/>
              </a:spcBef>
              <a:spcAft>
                <a:spcPts val="0"/>
              </a:spcAft>
              <a:buClr>
                <a:schemeClr val="dk1"/>
              </a:buClr>
              <a:buSzPts val="1400"/>
              <a:buChar char="■"/>
              <a:defRPr/>
            </a:lvl5pPr>
            <a:lvl6pPr marL="2743200" lvl="5" indent="-317500">
              <a:spcBef>
                <a:spcPts val="0"/>
              </a:spcBef>
              <a:spcAft>
                <a:spcPts val="0"/>
              </a:spcAft>
              <a:buClr>
                <a:schemeClr val="dk1"/>
              </a:buClr>
              <a:buSzPts val="1400"/>
              <a:buChar char="■"/>
              <a:defRPr/>
            </a:lvl6pPr>
            <a:lvl7pPr marL="3200400" lvl="6" indent="-317500">
              <a:spcBef>
                <a:spcPts val="0"/>
              </a:spcBef>
              <a:spcAft>
                <a:spcPts val="0"/>
              </a:spcAft>
              <a:buClr>
                <a:schemeClr val="dk1"/>
              </a:buClr>
              <a:buSzPts val="1400"/>
              <a:buChar char="■"/>
              <a:defRPr/>
            </a:lvl7pPr>
            <a:lvl8pPr marL="3657600" lvl="7" indent="-317500">
              <a:spcBef>
                <a:spcPts val="0"/>
              </a:spcBef>
              <a:spcAft>
                <a:spcPts val="0"/>
              </a:spcAft>
              <a:buClr>
                <a:schemeClr val="dk1"/>
              </a:buClr>
              <a:buSzPts val="1400"/>
              <a:buChar char="■"/>
              <a:defRPr/>
            </a:lvl8pPr>
            <a:lvl9pPr marL="4114800" lvl="8" indent="-317500">
              <a:spcBef>
                <a:spcPts val="0"/>
              </a:spcBef>
              <a:spcAft>
                <a:spcPts val="0"/>
              </a:spcAft>
              <a:buClr>
                <a:schemeClr val="dk1"/>
              </a:buClr>
              <a:buSzPts val="1400"/>
              <a:buChar char="■"/>
              <a:defRPr/>
            </a:lvl9pPr>
          </a:lstStyle>
          <a:p>
            <a:endParaRPr/>
          </a:p>
        </p:txBody>
      </p:sp>
      <p:sp>
        <p:nvSpPr>
          <p:cNvPr id="61" name="Google Shape;61;p11"/>
          <p:cNvSpPr txBox="1">
            <a:spLocks noGrp="1"/>
          </p:cNvSpPr>
          <p:nvPr>
            <p:ph type="body" idx="2"/>
          </p:nvPr>
        </p:nvSpPr>
        <p:spPr>
          <a:xfrm flipH="1">
            <a:off x="3381700" y="1442675"/>
            <a:ext cx="2609100" cy="3360600"/>
          </a:xfrm>
          <a:prstGeom prst="rect">
            <a:avLst/>
          </a:prstGeom>
        </p:spPr>
        <p:txBody>
          <a:bodyPr spcFirstLastPara="1" wrap="square" lIns="0" tIns="0" rIns="91425" bIns="91425" anchor="t" anchorCtr="0">
            <a:noAutofit/>
          </a:bodyPr>
          <a:lstStyle>
            <a:lvl1pPr marL="457200" lvl="0" indent="-317500">
              <a:spcBef>
                <a:spcPts val="0"/>
              </a:spcBef>
              <a:spcAft>
                <a:spcPts val="0"/>
              </a:spcAft>
              <a:buSzPts val="1400"/>
              <a:buChar char="■"/>
              <a:defRPr sz="1400"/>
            </a:lvl1pPr>
            <a:lvl2pPr marL="914400" lvl="1" indent="-317500">
              <a:spcBef>
                <a:spcPts val="500"/>
              </a:spcBef>
              <a:spcAft>
                <a:spcPts val="0"/>
              </a:spcAft>
              <a:buClr>
                <a:schemeClr val="dk1"/>
              </a:buClr>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Clr>
                <a:schemeClr val="dk1"/>
              </a:buClr>
              <a:buSzPts val="1400"/>
              <a:buChar char="■"/>
              <a:defRPr/>
            </a:lvl4pPr>
            <a:lvl5pPr marL="2286000" lvl="4" indent="-317500">
              <a:spcBef>
                <a:spcPts val="0"/>
              </a:spcBef>
              <a:spcAft>
                <a:spcPts val="0"/>
              </a:spcAft>
              <a:buClr>
                <a:schemeClr val="dk1"/>
              </a:buClr>
              <a:buSzPts val="1400"/>
              <a:buChar char="■"/>
              <a:defRPr/>
            </a:lvl5pPr>
            <a:lvl6pPr marL="2743200" lvl="5" indent="-317500">
              <a:spcBef>
                <a:spcPts val="0"/>
              </a:spcBef>
              <a:spcAft>
                <a:spcPts val="0"/>
              </a:spcAft>
              <a:buClr>
                <a:schemeClr val="dk1"/>
              </a:buClr>
              <a:buSzPts val="1400"/>
              <a:buChar char="■"/>
              <a:defRPr/>
            </a:lvl6pPr>
            <a:lvl7pPr marL="3200400" lvl="6" indent="-317500">
              <a:spcBef>
                <a:spcPts val="0"/>
              </a:spcBef>
              <a:spcAft>
                <a:spcPts val="0"/>
              </a:spcAft>
              <a:buClr>
                <a:schemeClr val="dk1"/>
              </a:buClr>
              <a:buSzPts val="1400"/>
              <a:buChar char="■"/>
              <a:defRPr/>
            </a:lvl7pPr>
            <a:lvl8pPr marL="3657600" lvl="7" indent="-317500">
              <a:spcBef>
                <a:spcPts val="0"/>
              </a:spcBef>
              <a:spcAft>
                <a:spcPts val="0"/>
              </a:spcAft>
              <a:buClr>
                <a:schemeClr val="dk1"/>
              </a:buClr>
              <a:buSzPts val="1400"/>
              <a:buChar char="■"/>
              <a:defRPr/>
            </a:lvl8pPr>
            <a:lvl9pPr marL="4114800" lvl="8" indent="-317500">
              <a:spcBef>
                <a:spcPts val="0"/>
              </a:spcBef>
              <a:spcAft>
                <a:spcPts val="0"/>
              </a:spcAft>
              <a:buClr>
                <a:schemeClr val="dk1"/>
              </a:buClr>
              <a:buSzPts val="1400"/>
              <a:buChar char="■"/>
              <a:defRPr/>
            </a:lvl9pPr>
          </a:lstStyle>
          <a:p>
            <a:endParaRPr/>
          </a:p>
        </p:txBody>
      </p:sp>
      <p:sp>
        <p:nvSpPr>
          <p:cNvPr id="62" name="Google Shape;62;p11"/>
          <p:cNvSpPr txBox="1">
            <a:spLocks noGrp="1"/>
          </p:cNvSpPr>
          <p:nvPr>
            <p:ph type="body" idx="3"/>
          </p:nvPr>
        </p:nvSpPr>
        <p:spPr>
          <a:xfrm flipH="1">
            <a:off x="6192000" y="1442675"/>
            <a:ext cx="2609100" cy="3360600"/>
          </a:xfrm>
          <a:prstGeom prst="rect">
            <a:avLst/>
          </a:prstGeom>
        </p:spPr>
        <p:txBody>
          <a:bodyPr spcFirstLastPara="1" wrap="square" lIns="0" tIns="0" rIns="91425" bIns="91425" anchor="t" anchorCtr="0">
            <a:noAutofit/>
          </a:bodyPr>
          <a:lstStyle>
            <a:lvl1pPr marL="457200" lvl="0" indent="-317500">
              <a:spcBef>
                <a:spcPts val="0"/>
              </a:spcBef>
              <a:spcAft>
                <a:spcPts val="0"/>
              </a:spcAft>
              <a:buSzPts val="1400"/>
              <a:buChar char="■"/>
              <a:defRPr sz="1400"/>
            </a:lvl1pPr>
            <a:lvl2pPr marL="914400" lvl="1" indent="-317500">
              <a:spcBef>
                <a:spcPts val="500"/>
              </a:spcBef>
              <a:spcAft>
                <a:spcPts val="0"/>
              </a:spcAft>
              <a:buClr>
                <a:schemeClr val="dk1"/>
              </a:buClr>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Clr>
                <a:schemeClr val="dk1"/>
              </a:buClr>
              <a:buSzPts val="1400"/>
              <a:buChar char="■"/>
              <a:defRPr/>
            </a:lvl4pPr>
            <a:lvl5pPr marL="2286000" lvl="4" indent="-317500">
              <a:spcBef>
                <a:spcPts val="0"/>
              </a:spcBef>
              <a:spcAft>
                <a:spcPts val="0"/>
              </a:spcAft>
              <a:buClr>
                <a:schemeClr val="dk1"/>
              </a:buClr>
              <a:buSzPts val="1400"/>
              <a:buChar char="■"/>
              <a:defRPr/>
            </a:lvl5pPr>
            <a:lvl6pPr marL="2743200" lvl="5" indent="-317500">
              <a:spcBef>
                <a:spcPts val="0"/>
              </a:spcBef>
              <a:spcAft>
                <a:spcPts val="0"/>
              </a:spcAft>
              <a:buClr>
                <a:schemeClr val="dk1"/>
              </a:buClr>
              <a:buSzPts val="1400"/>
              <a:buChar char="■"/>
              <a:defRPr/>
            </a:lvl6pPr>
            <a:lvl7pPr marL="3200400" lvl="6" indent="-317500">
              <a:spcBef>
                <a:spcPts val="0"/>
              </a:spcBef>
              <a:spcAft>
                <a:spcPts val="0"/>
              </a:spcAft>
              <a:buClr>
                <a:schemeClr val="dk1"/>
              </a:buClr>
              <a:buSzPts val="1400"/>
              <a:buChar char="■"/>
              <a:defRPr/>
            </a:lvl7pPr>
            <a:lvl8pPr marL="3657600" lvl="7" indent="-317500">
              <a:spcBef>
                <a:spcPts val="0"/>
              </a:spcBef>
              <a:spcAft>
                <a:spcPts val="0"/>
              </a:spcAft>
              <a:buClr>
                <a:schemeClr val="dk1"/>
              </a:buClr>
              <a:buSzPts val="1400"/>
              <a:buChar char="■"/>
              <a:defRPr/>
            </a:lvl8pPr>
            <a:lvl9pPr marL="4114800" lvl="8" indent="-317500">
              <a:spcBef>
                <a:spcPts val="0"/>
              </a:spcBef>
              <a:spcAft>
                <a:spcPts val="0"/>
              </a:spcAft>
              <a:buClr>
                <a:schemeClr val="dk1"/>
              </a:buClr>
              <a:buSzPts val="1400"/>
              <a:buChar char="■"/>
              <a:defRPr/>
            </a:lvl9pPr>
          </a:lstStyle>
          <a:p>
            <a:endParaRPr/>
          </a:p>
        </p:txBody>
      </p:sp>
      <p:sp>
        <p:nvSpPr>
          <p:cNvPr id="63" name="Google Shape;63;p11"/>
          <p:cNvSpPr txBox="1">
            <a:spLocks noGrp="1"/>
          </p:cNvSpPr>
          <p:nvPr>
            <p:ph type="subTitle" idx="4"/>
          </p:nvPr>
        </p:nvSpPr>
        <p:spPr>
          <a:xfrm>
            <a:off x="571450" y="722100"/>
            <a:ext cx="7431600" cy="436800"/>
          </a:xfrm>
          <a:prstGeom prst="rect">
            <a:avLst/>
          </a:prstGeom>
        </p:spPr>
        <p:txBody>
          <a:bodyPr spcFirstLastPara="1" wrap="square" lIns="0" tIns="91425" rIns="91425" bIns="91425" anchor="t" anchorCtr="0">
            <a:noAutofit/>
          </a:bodyPr>
          <a:lstStyle>
            <a:lvl1pPr lvl="0">
              <a:spcBef>
                <a:spcPts val="0"/>
              </a:spcBef>
              <a:spcAft>
                <a:spcPts val="0"/>
              </a:spcAft>
              <a:buClr>
                <a:srgbClr val="706B69"/>
              </a:buClr>
              <a:buSzPts val="1700"/>
              <a:buFont typeface="Roche Sans Condensed Light"/>
              <a:buNone/>
              <a:defRPr sz="1700">
                <a:solidFill>
                  <a:srgbClr val="706B69"/>
                </a:solidFill>
                <a:latin typeface="Roche Sans Condensed Light"/>
                <a:ea typeface="Roche Sans Condensed Light"/>
                <a:cs typeface="Roche Sans Condensed Light"/>
                <a:sym typeface="Roche Sans Condensed Light"/>
              </a:defRPr>
            </a:lvl1pPr>
            <a:lvl2pPr lvl="1">
              <a:spcBef>
                <a:spcPts val="0"/>
              </a:spcBef>
              <a:spcAft>
                <a:spcPts val="0"/>
              </a:spcAft>
              <a:buClr>
                <a:schemeClr val="accent3"/>
              </a:buClr>
              <a:buSzPts val="1400"/>
              <a:buNone/>
              <a:defRPr>
                <a:solidFill>
                  <a:schemeClr val="accent3"/>
                </a:solidFill>
              </a:defRPr>
            </a:lvl2pPr>
            <a:lvl3pPr lvl="2">
              <a:spcBef>
                <a:spcPts val="0"/>
              </a:spcBef>
              <a:spcAft>
                <a:spcPts val="0"/>
              </a:spcAft>
              <a:buClr>
                <a:schemeClr val="accent3"/>
              </a:buClr>
              <a:buSzPts val="1400"/>
              <a:buNone/>
              <a:defRPr>
                <a:solidFill>
                  <a:schemeClr val="accent3"/>
                </a:solidFill>
              </a:defRPr>
            </a:lvl3pPr>
            <a:lvl4pPr lvl="3">
              <a:spcBef>
                <a:spcPts val="0"/>
              </a:spcBef>
              <a:spcAft>
                <a:spcPts val="0"/>
              </a:spcAft>
              <a:buClr>
                <a:schemeClr val="accent3"/>
              </a:buClr>
              <a:buSzPts val="1400"/>
              <a:buNone/>
              <a:defRPr>
                <a:solidFill>
                  <a:schemeClr val="accent3"/>
                </a:solidFill>
              </a:defRPr>
            </a:lvl4pPr>
            <a:lvl5pPr lvl="4">
              <a:spcBef>
                <a:spcPts val="0"/>
              </a:spcBef>
              <a:spcAft>
                <a:spcPts val="0"/>
              </a:spcAft>
              <a:buClr>
                <a:schemeClr val="accent3"/>
              </a:buClr>
              <a:buSzPts val="1400"/>
              <a:buNone/>
              <a:defRPr>
                <a:solidFill>
                  <a:schemeClr val="accent3"/>
                </a:solidFill>
              </a:defRPr>
            </a:lvl5pPr>
            <a:lvl6pPr lvl="5">
              <a:spcBef>
                <a:spcPts val="0"/>
              </a:spcBef>
              <a:spcAft>
                <a:spcPts val="0"/>
              </a:spcAft>
              <a:buClr>
                <a:schemeClr val="accent3"/>
              </a:buClr>
              <a:buSzPts val="1400"/>
              <a:buNone/>
              <a:defRPr>
                <a:solidFill>
                  <a:schemeClr val="accent3"/>
                </a:solidFill>
              </a:defRPr>
            </a:lvl6pPr>
            <a:lvl7pPr lvl="6">
              <a:spcBef>
                <a:spcPts val="0"/>
              </a:spcBef>
              <a:spcAft>
                <a:spcPts val="0"/>
              </a:spcAft>
              <a:buClr>
                <a:schemeClr val="accent3"/>
              </a:buClr>
              <a:buSzPts val="1400"/>
              <a:buNone/>
              <a:defRPr>
                <a:solidFill>
                  <a:schemeClr val="accent3"/>
                </a:solidFill>
              </a:defRPr>
            </a:lvl7pPr>
            <a:lvl8pPr lvl="7">
              <a:spcBef>
                <a:spcPts val="0"/>
              </a:spcBef>
              <a:spcAft>
                <a:spcPts val="0"/>
              </a:spcAft>
              <a:buClr>
                <a:schemeClr val="accent3"/>
              </a:buClr>
              <a:buSzPts val="1400"/>
              <a:buNone/>
              <a:defRPr>
                <a:solidFill>
                  <a:schemeClr val="accent3"/>
                </a:solidFill>
              </a:defRPr>
            </a:lvl8pPr>
            <a:lvl9pPr lvl="8">
              <a:spcBef>
                <a:spcPts val="0"/>
              </a:spcBef>
              <a:spcAft>
                <a:spcPts val="0"/>
              </a:spcAft>
              <a:buClr>
                <a:schemeClr val="accent3"/>
              </a:buClr>
              <a:buSzPts val="1400"/>
              <a:buNone/>
              <a:defRPr>
                <a:solidFill>
                  <a:schemeClr val="accent3"/>
                </a:solidFill>
              </a:defRPr>
            </a:lvl9pPr>
          </a:lstStyle>
          <a:p>
            <a:endParaRPr/>
          </a:p>
        </p:txBody>
      </p:sp>
      <p:sp>
        <p:nvSpPr>
          <p:cNvPr id="64" name="Google Shape;64;p11"/>
          <p:cNvSpPr txBox="1">
            <a:spLocks noGrp="1"/>
          </p:cNvSpPr>
          <p:nvPr>
            <p:ph type="title"/>
          </p:nvPr>
        </p:nvSpPr>
        <p:spPr>
          <a:xfrm>
            <a:off x="571450" y="432675"/>
            <a:ext cx="7431600" cy="572700"/>
          </a:xfrm>
          <a:prstGeom prst="rect">
            <a:avLst/>
          </a:prstGeom>
        </p:spPr>
        <p:txBody>
          <a:bodyPr spcFirstLastPara="1" wrap="square" lIns="0" tIns="91425" rIns="91425" bIns="91425" anchor="t" anchorCtr="0">
            <a:noAutofit/>
          </a:bodyPr>
          <a:lstStyle>
            <a:lvl1pPr lvl="0">
              <a:spcBef>
                <a:spcPts val="0"/>
              </a:spcBef>
              <a:spcAft>
                <a:spcPts val="0"/>
              </a:spcAft>
              <a:buSzPts val="2200"/>
              <a:buFont typeface="Roche Sans Medium"/>
              <a:buNone/>
              <a:defRPr sz="2200">
                <a:latin typeface="Roche Sans Medium"/>
                <a:ea typeface="Roche Sans Medium"/>
                <a:cs typeface="Roche Sans Medium"/>
                <a:sym typeface="Roche Sans Medium"/>
              </a:defRPr>
            </a:lvl1pPr>
            <a:lvl2pPr lvl="1">
              <a:spcBef>
                <a:spcPts val="0"/>
              </a:spcBef>
              <a:spcAft>
                <a:spcPts val="0"/>
              </a:spcAft>
              <a:buClr>
                <a:schemeClr val="dk1"/>
              </a:buClr>
              <a:buSzPts val="2400"/>
              <a:buNone/>
              <a:defRPr>
                <a:solidFill>
                  <a:schemeClr val="dk1"/>
                </a:solidFill>
              </a:defRPr>
            </a:lvl2pPr>
            <a:lvl3pPr lvl="2">
              <a:spcBef>
                <a:spcPts val="0"/>
              </a:spcBef>
              <a:spcAft>
                <a:spcPts val="0"/>
              </a:spcAft>
              <a:buClr>
                <a:schemeClr val="dk1"/>
              </a:buClr>
              <a:buSzPts val="2400"/>
              <a:buNone/>
              <a:defRPr>
                <a:solidFill>
                  <a:schemeClr val="dk1"/>
                </a:solidFill>
              </a:defRPr>
            </a:lvl3pPr>
            <a:lvl4pPr lvl="3">
              <a:spcBef>
                <a:spcPts val="0"/>
              </a:spcBef>
              <a:spcAft>
                <a:spcPts val="0"/>
              </a:spcAft>
              <a:buClr>
                <a:schemeClr val="dk1"/>
              </a:buClr>
              <a:buSzPts val="2400"/>
              <a:buNone/>
              <a:defRPr>
                <a:solidFill>
                  <a:schemeClr val="dk1"/>
                </a:solidFill>
              </a:defRPr>
            </a:lvl4pPr>
            <a:lvl5pPr lvl="4">
              <a:spcBef>
                <a:spcPts val="0"/>
              </a:spcBef>
              <a:spcAft>
                <a:spcPts val="0"/>
              </a:spcAft>
              <a:buClr>
                <a:schemeClr val="dk1"/>
              </a:buClr>
              <a:buSzPts val="2400"/>
              <a:buNone/>
              <a:defRPr>
                <a:solidFill>
                  <a:schemeClr val="dk1"/>
                </a:solidFill>
              </a:defRPr>
            </a:lvl5pPr>
            <a:lvl6pPr lvl="5">
              <a:spcBef>
                <a:spcPts val="0"/>
              </a:spcBef>
              <a:spcAft>
                <a:spcPts val="0"/>
              </a:spcAft>
              <a:buClr>
                <a:schemeClr val="dk1"/>
              </a:buClr>
              <a:buSzPts val="2400"/>
              <a:buNone/>
              <a:defRPr>
                <a:solidFill>
                  <a:schemeClr val="dk1"/>
                </a:solidFill>
              </a:defRPr>
            </a:lvl6pPr>
            <a:lvl7pPr lvl="6">
              <a:spcBef>
                <a:spcPts val="0"/>
              </a:spcBef>
              <a:spcAft>
                <a:spcPts val="0"/>
              </a:spcAft>
              <a:buClr>
                <a:schemeClr val="dk1"/>
              </a:buClr>
              <a:buSzPts val="2400"/>
              <a:buNone/>
              <a:defRPr>
                <a:solidFill>
                  <a:schemeClr val="dk1"/>
                </a:solidFill>
              </a:defRPr>
            </a:lvl7pPr>
            <a:lvl8pPr lvl="7">
              <a:spcBef>
                <a:spcPts val="0"/>
              </a:spcBef>
              <a:spcAft>
                <a:spcPts val="0"/>
              </a:spcAft>
              <a:buClr>
                <a:schemeClr val="dk1"/>
              </a:buClr>
              <a:buSzPts val="2400"/>
              <a:buNone/>
              <a:defRPr>
                <a:solidFill>
                  <a:schemeClr val="dk1"/>
                </a:solidFill>
              </a:defRPr>
            </a:lvl8pPr>
            <a:lvl9pPr lvl="8">
              <a:spcBef>
                <a:spcPts val="0"/>
              </a:spcBef>
              <a:spcAft>
                <a:spcPts val="0"/>
              </a:spcAft>
              <a:buClr>
                <a:schemeClr val="dk1"/>
              </a:buClr>
              <a:buSzPts val="2400"/>
              <a:buNone/>
              <a:defRPr>
                <a:solidFill>
                  <a:schemeClr val="dk1"/>
                </a:solidFill>
              </a:defRPr>
            </a:lvl9pPr>
          </a:lstStyle>
          <a:p>
            <a:endParaRPr/>
          </a:p>
        </p:txBody>
      </p:sp>
    </p:spTree>
  </p:cSld>
  <p:clrMapOvr>
    <a:masterClrMapping/>
  </p:clrMapOvr>
  <p:extLst>
    <p:ext uri="{DCECCB84-F9BA-43D5-87BE-67443E8EF086}">
      <p15:sldGuideLst xmlns:p15="http://schemas.microsoft.com/office/powerpoint/2012/main">
        <p15:guide id="1" pos="2114">
          <p15:clr>
            <a:srgbClr val="FA7B17"/>
          </p15:clr>
        </p15:guide>
        <p15:guide id="2" pos="3790">
          <p15:clr>
            <a:srgbClr val="FA7B17"/>
          </p15:clr>
        </p15:guide>
        <p15:guide id="3" pos="2036">
          <p15:clr>
            <a:srgbClr val="FA7B17"/>
          </p15:clr>
        </p15:guide>
        <p15:guide id="4" pos="3868">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5 - Title and 2 columns">
  <p:cSld name="TITLE_AND_BODY_2_2">
    <p:spTree>
      <p:nvGrpSpPr>
        <p:cNvPr id="1" name="Shape 65"/>
        <p:cNvGrpSpPr/>
        <p:nvPr/>
      </p:nvGrpSpPr>
      <p:grpSpPr>
        <a:xfrm>
          <a:off x="0" y="0"/>
          <a:ext cx="0" cy="0"/>
          <a:chOff x="0" y="0"/>
          <a:chExt cx="0" cy="0"/>
        </a:xfrm>
      </p:grpSpPr>
      <p:sp>
        <p:nvSpPr>
          <p:cNvPr id="66" name="Google Shape;66;p12"/>
          <p:cNvSpPr txBox="1">
            <a:spLocks noGrp="1"/>
          </p:cNvSpPr>
          <p:nvPr>
            <p:ph type="body" idx="1"/>
          </p:nvPr>
        </p:nvSpPr>
        <p:spPr>
          <a:xfrm flipH="1">
            <a:off x="571450" y="1442675"/>
            <a:ext cx="3926700" cy="3360600"/>
          </a:xfrm>
          <a:prstGeom prst="rect">
            <a:avLst/>
          </a:prstGeom>
        </p:spPr>
        <p:txBody>
          <a:bodyPr spcFirstLastPara="1" wrap="square" lIns="0" tIns="0" rIns="91425" bIns="91425" anchor="t" anchorCtr="0">
            <a:noAutofit/>
          </a:bodyPr>
          <a:lstStyle>
            <a:lvl1pPr marL="457200" lvl="0" indent="-317500">
              <a:spcBef>
                <a:spcPts val="0"/>
              </a:spcBef>
              <a:spcAft>
                <a:spcPts val="0"/>
              </a:spcAft>
              <a:buSzPts val="1400"/>
              <a:buChar char="■"/>
              <a:defRPr sz="1400"/>
            </a:lvl1pPr>
            <a:lvl2pPr marL="914400" lvl="1" indent="-317500">
              <a:spcBef>
                <a:spcPts val="500"/>
              </a:spcBef>
              <a:spcAft>
                <a:spcPts val="0"/>
              </a:spcAft>
              <a:buClr>
                <a:schemeClr val="dk1"/>
              </a:buClr>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Clr>
                <a:schemeClr val="dk1"/>
              </a:buClr>
              <a:buSzPts val="1400"/>
              <a:buChar char="■"/>
              <a:defRPr/>
            </a:lvl4pPr>
            <a:lvl5pPr marL="2286000" lvl="4" indent="-317500">
              <a:spcBef>
                <a:spcPts val="0"/>
              </a:spcBef>
              <a:spcAft>
                <a:spcPts val="0"/>
              </a:spcAft>
              <a:buClr>
                <a:schemeClr val="dk1"/>
              </a:buClr>
              <a:buSzPts val="1400"/>
              <a:buChar char="■"/>
              <a:defRPr/>
            </a:lvl5pPr>
            <a:lvl6pPr marL="2743200" lvl="5" indent="-317500">
              <a:spcBef>
                <a:spcPts val="0"/>
              </a:spcBef>
              <a:spcAft>
                <a:spcPts val="0"/>
              </a:spcAft>
              <a:buClr>
                <a:schemeClr val="dk1"/>
              </a:buClr>
              <a:buSzPts val="1400"/>
              <a:buChar char="■"/>
              <a:defRPr/>
            </a:lvl6pPr>
            <a:lvl7pPr marL="3200400" lvl="6" indent="-317500">
              <a:spcBef>
                <a:spcPts val="0"/>
              </a:spcBef>
              <a:spcAft>
                <a:spcPts val="0"/>
              </a:spcAft>
              <a:buClr>
                <a:schemeClr val="dk1"/>
              </a:buClr>
              <a:buSzPts val="1400"/>
              <a:buChar char="■"/>
              <a:defRPr/>
            </a:lvl7pPr>
            <a:lvl8pPr marL="3657600" lvl="7" indent="-317500">
              <a:spcBef>
                <a:spcPts val="0"/>
              </a:spcBef>
              <a:spcAft>
                <a:spcPts val="0"/>
              </a:spcAft>
              <a:buClr>
                <a:schemeClr val="dk1"/>
              </a:buClr>
              <a:buSzPts val="1400"/>
              <a:buChar char="■"/>
              <a:defRPr/>
            </a:lvl8pPr>
            <a:lvl9pPr marL="4114800" lvl="8" indent="-317500">
              <a:spcBef>
                <a:spcPts val="0"/>
              </a:spcBef>
              <a:spcAft>
                <a:spcPts val="0"/>
              </a:spcAft>
              <a:buClr>
                <a:schemeClr val="dk1"/>
              </a:buClr>
              <a:buSzPts val="1400"/>
              <a:buChar char="■"/>
              <a:defRPr/>
            </a:lvl9pPr>
          </a:lstStyle>
          <a:p>
            <a:endParaRPr/>
          </a:p>
        </p:txBody>
      </p:sp>
      <p:sp>
        <p:nvSpPr>
          <p:cNvPr id="67" name="Google Shape;67;p12"/>
          <p:cNvSpPr txBox="1">
            <a:spLocks noGrp="1"/>
          </p:cNvSpPr>
          <p:nvPr>
            <p:ph type="body" idx="2"/>
          </p:nvPr>
        </p:nvSpPr>
        <p:spPr>
          <a:xfrm flipH="1">
            <a:off x="4869300" y="1442675"/>
            <a:ext cx="3926700" cy="3360600"/>
          </a:xfrm>
          <a:prstGeom prst="rect">
            <a:avLst/>
          </a:prstGeom>
        </p:spPr>
        <p:txBody>
          <a:bodyPr spcFirstLastPara="1" wrap="square" lIns="0" tIns="0" rIns="91425" bIns="91425" anchor="t" anchorCtr="0">
            <a:noAutofit/>
          </a:bodyPr>
          <a:lstStyle>
            <a:lvl1pPr marL="457200" lvl="0" indent="-317500">
              <a:spcBef>
                <a:spcPts val="0"/>
              </a:spcBef>
              <a:spcAft>
                <a:spcPts val="0"/>
              </a:spcAft>
              <a:buSzPts val="1400"/>
              <a:buChar char="■"/>
              <a:defRPr sz="1400"/>
            </a:lvl1pPr>
            <a:lvl2pPr marL="914400" lvl="1" indent="-317500">
              <a:spcBef>
                <a:spcPts val="500"/>
              </a:spcBef>
              <a:spcAft>
                <a:spcPts val="0"/>
              </a:spcAft>
              <a:buClr>
                <a:schemeClr val="dk1"/>
              </a:buClr>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Clr>
                <a:schemeClr val="dk1"/>
              </a:buClr>
              <a:buSzPts val="1400"/>
              <a:buChar char="■"/>
              <a:defRPr/>
            </a:lvl4pPr>
            <a:lvl5pPr marL="2286000" lvl="4" indent="-317500">
              <a:spcBef>
                <a:spcPts val="0"/>
              </a:spcBef>
              <a:spcAft>
                <a:spcPts val="0"/>
              </a:spcAft>
              <a:buClr>
                <a:schemeClr val="dk1"/>
              </a:buClr>
              <a:buSzPts val="1400"/>
              <a:buChar char="■"/>
              <a:defRPr/>
            </a:lvl5pPr>
            <a:lvl6pPr marL="2743200" lvl="5" indent="-317500">
              <a:spcBef>
                <a:spcPts val="0"/>
              </a:spcBef>
              <a:spcAft>
                <a:spcPts val="0"/>
              </a:spcAft>
              <a:buClr>
                <a:schemeClr val="dk1"/>
              </a:buClr>
              <a:buSzPts val="1400"/>
              <a:buChar char="■"/>
              <a:defRPr/>
            </a:lvl6pPr>
            <a:lvl7pPr marL="3200400" lvl="6" indent="-317500">
              <a:spcBef>
                <a:spcPts val="0"/>
              </a:spcBef>
              <a:spcAft>
                <a:spcPts val="0"/>
              </a:spcAft>
              <a:buClr>
                <a:schemeClr val="dk1"/>
              </a:buClr>
              <a:buSzPts val="1400"/>
              <a:buChar char="■"/>
              <a:defRPr/>
            </a:lvl7pPr>
            <a:lvl8pPr marL="3657600" lvl="7" indent="-317500">
              <a:spcBef>
                <a:spcPts val="0"/>
              </a:spcBef>
              <a:spcAft>
                <a:spcPts val="0"/>
              </a:spcAft>
              <a:buClr>
                <a:schemeClr val="dk1"/>
              </a:buClr>
              <a:buSzPts val="1400"/>
              <a:buChar char="■"/>
              <a:defRPr/>
            </a:lvl8pPr>
            <a:lvl9pPr marL="4114800" lvl="8" indent="-317500">
              <a:spcBef>
                <a:spcPts val="0"/>
              </a:spcBef>
              <a:spcAft>
                <a:spcPts val="0"/>
              </a:spcAft>
              <a:buClr>
                <a:schemeClr val="dk1"/>
              </a:buClr>
              <a:buSzPts val="1400"/>
              <a:buChar char="■"/>
              <a:defRPr/>
            </a:lvl9pPr>
          </a:lstStyle>
          <a:p>
            <a:endParaRPr/>
          </a:p>
        </p:txBody>
      </p:sp>
      <p:sp>
        <p:nvSpPr>
          <p:cNvPr id="68" name="Google Shape;68;p12"/>
          <p:cNvSpPr txBox="1">
            <a:spLocks noGrp="1"/>
          </p:cNvSpPr>
          <p:nvPr>
            <p:ph type="subTitle" idx="3"/>
          </p:nvPr>
        </p:nvSpPr>
        <p:spPr>
          <a:xfrm>
            <a:off x="571450" y="722100"/>
            <a:ext cx="7431600" cy="436800"/>
          </a:xfrm>
          <a:prstGeom prst="rect">
            <a:avLst/>
          </a:prstGeom>
        </p:spPr>
        <p:txBody>
          <a:bodyPr spcFirstLastPara="1" wrap="square" lIns="0" tIns="91425" rIns="91425" bIns="91425" anchor="t" anchorCtr="0">
            <a:noAutofit/>
          </a:bodyPr>
          <a:lstStyle>
            <a:lvl1pPr lvl="0">
              <a:spcBef>
                <a:spcPts val="0"/>
              </a:spcBef>
              <a:spcAft>
                <a:spcPts val="0"/>
              </a:spcAft>
              <a:buClr>
                <a:srgbClr val="706B69"/>
              </a:buClr>
              <a:buSzPts val="1700"/>
              <a:buFont typeface="Roche Sans Condensed Light"/>
              <a:buNone/>
              <a:defRPr sz="1700">
                <a:solidFill>
                  <a:srgbClr val="706B69"/>
                </a:solidFill>
                <a:latin typeface="Roche Sans Condensed Light"/>
                <a:ea typeface="Roche Sans Condensed Light"/>
                <a:cs typeface="Roche Sans Condensed Light"/>
                <a:sym typeface="Roche Sans Condensed Light"/>
              </a:defRPr>
            </a:lvl1pPr>
            <a:lvl2pPr lvl="1">
              <a:spcBef>
                <a:spcPts val="0"/>
              </a:spcBef>
              <a:spcAft>
                <a:spcPts val="0"/>
              </a:spcAft>
              <a:buClr>
                <a:schemeClr val="accent3"/>
              </a:buClr>
              <a:buSzPts val="1400"/>
              <a:buNone/>
              <a:defRPr>
                <a:solidFill>
                  <a:schemeClr val="accent3"/>
                </a:solidFill>
              </a:defRPr>
            </a:lvl2pPr>
            <a:lvl3pPr lvl="2">
              <a:spcBef>
                <a:spcPts val="0"/>
              </a:spcBef>
              <a:spcAft>
                <a:spcPts val="0"/>
              </a:spcAft>
              <a:buClr>
                <a:schemeClr val="accent3"/>
              </a:buClr>
              <a:buSzPts val="1400"/>
              <a:buNone/>
              <a:defRPr>
                <a:solidFill>
                  <a:schemeClr val="accent3"/>
                </a:solidFill>
              </a:defRPr>
            </a:lvl3pPr>
            <a:lvl4pPr lvl="3">
              <a:spcBef>
                <a:spcPts val="0"/>
              </a:spcBef>
              <a:spcAft>
                <a:spcPts val="0"/>
              </a:spcAft>
              <a:buClr>
                <a:schemeClr val="accent3"/>
              </a:buClr>
              <a:buSzPts val="1400"/>
              <a:buNone/>
              <a:defRPr>
                <a:solidFill>
                  <a:schemeClr val="accent3"/>
                </a:solidFill>
              </a:defRPr>
            </a:lvl4pPr>
            <a:lvl5pPr lvl="4">
              <a:spcBef>
                <a:spcPts val="0"/>
              </a:spcBef>
              <a:spcAft>
                <a:spcPts val="0"/>
              </a:spcAft>
              <a:buClr>
                <a:schemeClr val="accent3"/>
              </a:buClr>
              <a:buSzPts val="1400"/>
              <a:buNone/>
              <a:defRPr>
                <a:solidFill>
                  <a:schemeClr val="accent3"/>
                </a:solidFill>
              </a:defRPr>
            </a:lvl5pPr>
            <a:lvl6pPr lvl="5">
              <a:spcBef>
                <a:spcPts val="0"/>
              </a:spcBef>
              <a:spcAft>
                <a:spcPts val="0"/>
              </a:spcAft>
              <a:buClr>
                <a:schemeClr val="accent3"/>
              </a:buClr>
              <a:buSzPts val="1400"/>
              <a:buNone/>
              <a:defRPr>
                <a:solidFill>
                  <a:schemeClr val="accent3"/>
                </a:solidFill>
              </a:defRPr>
            </a:lvl6pPr>
            <a:lvl7pPr lvl="6">
              <a:spcBef>
                <a:spcPts val="0"/>
              </a:spcBef>
              <a:spcAft>
                <a:spcPts val="0"/>
              </a:spcAft>
              <a:buClr>
                <a:schemeClr val="accent3"/>
              </a:buClr>
              <a:buSzPts val="1400"/>
              <a:buNone/>
              <a:defRPr>
                <a:solidFill>
                  <a:schemeClr val="accent3"/>
                </a:solidFill>
              </a:defRPr>
            </a:lvl7pPr>
            <a:lvl8pPr lvl="7">
              <a:spcBef>
                <a:spcPts val="0"/>
              </a:spcBef>
              <a:spcAft>
                <a:spcPts val="0"/>
              </a:spcAft>
              <a:buClr>
                <a:schemeClr val="accent3"/>
              </a:buClr>
              <a:buSzPts val="1400"/>
              <a:buNone/>
              <a:defRPr>
                <a:solidFill>
                  <a:schemeClr val="accent3"/>
                </a:solidFill>
              </a:defRPr>
            </a:lvl8pPr>
            <a:lvl9pPr lvl="8">
              <a:spcBef>
                <a:spcPts val="0"/>
              </a:spcBef>
              <a:spcAft>
                <a:spcPts val="0"/>
              </a:spcAft>
              <a:buClr>
                <a:schemeClr val="accent3"/>
              </a:buClr>
              <a:buSzPts val="1400"/>
              <a:buNone/>
              <a:defRPr>
                <a:solidFill>
                  <a:schemeClr val="accent3"/>
                </a:solidFill>
              </a:defRPr>
            </a:lvl9pPr>
          </a:lstStyle>
          <a:p>
            <a:endParaRPr/>
          </a:p>
        </p:txBody>
      </p:sp>
      <p:sp>
        <p:nvSpPr>
          <p:cNvPr id="69" name="Google Shape;69;p12"/>
          <p:cNvSpPr txBox="1">
            <a:spLocks noGrp="1"/>
          </p:cNvSpPr>
          <p:nvPr>
            <p:ph type="title"/>
          </p:nvPr>
        </p:nvSpPr>
        <p:spPr>
          <a:xfrm>
            <a:off x="571450" y="432675"/>
            <a:ext cx="7431600" cy="572700"/>
          </a:xfrm>
          <a:prstGeom prst="rect">
            <a:avLst/>
          </a:prstGeom>
        </p:spPr>
        <p:txBody>
          <a:bodyPr spcFirstLastPara="1" wrap="square" lIns="0" tIns="91425" rIns="91425" bIns="91425" anchor="t" anchorCtr="0">
            <a:noAutofit/>
          </a:bodyPr>
          <a:lstStyle>
            <a:lvl1pPr lvl="0">
              <a:spcBef>
                <a:spcPts val="0"/>
              </a:spcBef>
              <a:spcAft>
                <a:spcPts val="0"/>
              </a:spcAft>
              <a:buSzPts val="2200"/>
              <a:buFont typeface="Roche Sans Medium"/>
              <a:buNone/>
              <a:defRPr sz="2200">
                <a:latin typeface="Roche Sans Medium"/>
                <a:ea typeface="Roche Sans Medium"/>
                <a:cs typeface="Roche Sans Medium"/>
                <a:sym typeface="Roche Sans Medium"/>
              </a:defRPr>
            </a:lvl1pPr>
            <a:lvl2pPr lvl="1">
              <a:spcBef>
                <a:spcPts val="0"/>
              </a:spcBef>
              <a:spcAft>
                <a:spcPts val="0"/>
              </a:spcAft>
              <a:buClr>
                <a:schemeClr val="dk1"/>
              </a:buClr>
              <a:buSzPts val="2400"/>
              <a:buNone/>
              <a:defRPr>
                <a:solidFill>
                  <a:schemeClr val="dk1"/>
                </a:solidFill>
              </a:defRPr>
            </a:lvl2pPr>
            <a:lvl3pPr lvl="2">
              <a:spcBef>
                <a:spcPts val="0"/>
              </a:spcBef>
              <a:spcAft>
                <a:spcPts val="0"/>
              </a:spcAft>
              <a:buClr>
                <a:schemeClr val="dk1"/>
              </a:buClr>
              <a:buSzPts val="2400"/>
              <a:buNone/>
              <a:defRPr>
                <a:solidFill>
                  <a:schemeClr val="dk1"/>
                </a:solidFill>
              </a:defRPr>
            </a:lvl3pPr>
            <a:lvl4pPr lvl="3">
              <a:spcBef>
                <a:spcPts val="0"/>
              </a:spcBef>
              <a:spcAft>
                <a:spcPts val="0"/>
              </a:spcAft>
              <a:buClr>
                <a:schemeClr val="dk1"/>
              </a:buClr>
              <a:buSzPts val="2400"/>
              <a:buNone/>
              <a:defRPr>
                <a:solidFill>
                  <a:schemeClr val="dk1"/>
                </a:solidFill>
              </a:defRPr>
            </a:lvl4pPr>
            <a:lvl5pPr lvl="4">
              <a:spcBef>
                <a:spcPts val="0"/>
              </a:spcBef>
              <a:spcAft>
                <a:spcPts val="0"/>
              </a:spcAft>
              <a:buClr>
                <a:schemeClr val="dk1"/>
              </a:buClr>
              <a:buSzPts val="2400"/>
              <a:buNone/>
              <a:defRPr>
                <a:solidFill>
                  <a:schemeClr val="dk1"/>
                </a:solidFill>
              </a:defRPr>
            </a:lvl5pPr>
            <a:lvl6pPr lvl="5">
              <a:spcBef>
                <a:spcPts val="0"/>
              </a:spcBef>
              <a:spcAft>
                <a:spcPts val="0"/>
              </a:spcAft>
              <a:buClr>
                <a:schemeClr val="dk1"/>
              </a:buClr>
              <a:buSzPts val="2400"/>
              <a:buNone/>
              <a:defRPr>
                <a:solidFill>
                  <a:schemeClr val="dk1"/>
                </a:solidFill>
              </a:defRPr>
            </a:lvl6pPr>
            <a:lvl7pPr lvl="6">
              <a:spcBef>
                <a:spcPts val="0"/>
              </a:spcBef>
              <a:spcAft>
                <a:spcPts val="0"/>
              </a:spcAft>
              <a:buClr>
                <a:schemeClr val="dk1"/>
              </a:buClr>
              <a:buSzPts val="2400"/>
              <a:buNone/>
              <a:defRPr>
                <a:solidFill>
                  <a:schemeClr val="dk1"/>
                </a:solidFill>
              </a:defRPr>
            </a:lvl7pPr>
            <a:lvl8pPr lvl="7">
              <a:spcBef>
                <a:spcPts val="0"/>
              </a:spcBef>
              <a:spcAft>
                <a:spcPts val="0"/>
              </a:spcAft>
              <a:buClr>
                <a:schemeClr val="dk1"/>
              </a:buClr>
              <a:buSzPts val="2400"/>
              <a:buNone/>
              <a:defRPr>
                <a:solidFill>
                  <a:schemeClr val="dk1"/>
                </a:solidFill>
              </a:defRPr>
            </a:lvl8pPr>
            <a:lvl9pPr lvl="8">
              <a:spcBef>
                <a:spcPts val="0"/>
              </a:spcBef>
              <a:spcAft>
                <a:spcPts val="0"/>
              </a:spcAft>
              <a:buClr>
                <a:schemeClr val="dk1"/>
              </a:buClr>
              <a:buSzPts val="2400"/>
              <a:buNone/>
              <a:defRPr>
                <a:solidFill>
                  <a:schemeClr val="dk1"/>
                </a:solidFill>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guide id="2" pos="3034">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7 - Quote (long)">
  <p:cSld name="TITLE_AND_BODY_2_1">
    <p:spTree>
      <p:nvGrpSpPr>
        <p:cNvPr id="1" name="Shape 70"/>
        <p:cNvGrpSpPr/>
        <p:nvPr/>
      </p:nvGrpSpPr>
      <p:grpSpPr>
        <a:xfrm>
          <a:off x="0" y="0"/>
          <a:ext cx="0" cy="0"/>
          <a:chOff x="0" y="0"/>
          <a:chExt cx="0" cy="0"/>
        </a:xfrm>
      </p:grpSpPr>
      <p:sp>
        <p:nvSpPr>
          <p:cNvPr id="71" name="Google Shape;71;p13"/>
          <p:cNvSpPr txBox="1">
            <a:spLocks noGrp="1"/>
          </p:cNvSpPr>
          <p:nvPr>
            <p:ph type="subTitle" idx="1"/>
          </p:nvPr>
        </p:nvSpPr>
        <p:spPr>
          <a:xfrm>
            <a:off x="1675600" y="1002600"/>
            <a:ext cx="5793000" cy="2664600"/>
          </a:xfrm>
          <a:prstGeom prst="rect">
            <a:avLst/>
          </a:prstGeom>
        </p:spPr>
        <p:txBody>
          <a:bodyPr spcFirstLastPara="1" wrap="square" lIns="0" tIns="0" rIns="0" bIns="0" anchor="b" anchorCtr="0">
            <a:noAutofit/>
          </a:bodyPr>
          <a:lstStyle>
            <a:lvl1pPr lvl="0">
              <a:lnSpc>
                <a:spcPct val="100000"/>
              </a:lnSpc>
              <a:spcBef>
                <a:spcPts val="0"/>
              </a:spcBef>
              <a:spcAft>
                <a:spcPts val="0"/>
              </a:spcAft>
              <a:buClr>
                <a:srgbClr val="000000"/>
              </a:buClr>
              <a:buSzPts val="3000"/>
              <a:buFont typeface="Roche Serif Light"/>
              <a:buNone/>
              <a:defRPr sz="3000" i="1">
                <a:solidFill>
                  <a:srgbClr val="000000"/>
                </a:solidFill>
                <a:latin typeface="Roche Serif Light"/>
                <a:ea typeface="Roche Serif Light"/>
                <a:cs typeface="Roche Serif Light"/>
                <a:sym typeface="Roche Serif Light"/>
              </a:defRPr>
            </a:lvl1pPr>
            <a:lvl2pPr lvl="1">
              <a:spcBef>
                <a:spcPts val="0"/>
              </a:spcBef>
              <a:spcAft>
                <a:spcPts val="0"/>
              </a:spcAft>
              <a:buSzPts val="2400"/>
              <a:buFont typeface="Roche Serif Light"/>
              <a:buNone/>
              <a:defRPr sz="2400">
                <a:latin typeface="Roche Serif Light"/>
                <a:ea typeface="Roche Serif Light"/>
                <a:cs typeface="Roche Serif Light"/>
                <a:sym typeface="Roche Serif Light"/>
              </a:defRPr>
            </a:lvl2pPr>
            <a:lvl3pPr lvl="2">
              <a:spcBef>
                <a:spcPts val="0"/>
              </a:spcBef>
              <a:spcAft>
                <a:spcPts val="0"/>
              </a:spcAft>
              <a:buSzPts val="2400"/>
              <a:buFont typeface="Roche Serif Light"/>
              <a:buNone/>
              <a:defRPr sz="2400">
                <a:latin typeface="Roche Serif Light"/>
                <a:ea typeface="Roche Serif Light"/>
                <a:cs typeface="Roche Serif Light"/>
                <a:sym typeface="Roche Serif Light"/>
              </a:defRPr>
            </a:lvl3pPr>
            <a:lvl4pPr lvl="3">
              <a:spcBef>
                <a:spcPts val="0"/>
              </a:spcBef>
              <a:spcAft>
                <a:spcPts val="0"/>
              </a:spcAft>
              <a:buSzPts val="2400"/>
              <a:buFont typeface="Roche Serif Light"/>
              <a:buNone/>
              <a:defRPr sz="2400">
                <a:latin typeface="Roche Serif Light"/>
                <a:ea typeface="Roche Serif Light"/>
                <a:cs typeface="Roche Serif Light"/>
                <a:sym typeface="Roche Serif Light"/>
              </a:defRPr>
            </a:lvl4pPr>
            <a:lvl5pPr lvl="4">
              <a:spcBef>
                <a:spcPts val="0"/>
              </a:spcBef>
              <a:spcAft>
                <a:spcPts val="0"/>
              </a:spcAft>
              <a:buSzPts val="2400"/>
              <a:buFont typeface="Roche Serif Light"/>
              <a:buNone/>
              <a:defRPr sz="2400">
                <a:latin typeface="Roche Serif Light"/>
                <a:ea typeface="Roche Serif Light"/>
                <a:cs typeface="Roche Serif Light"/>
                <a:sym typeface="Roche Serif Light"/>
              </a:defRPr>
            </a:lvl5pPr>
            <a:lvl6pPr lvl="5">
              <a:spcBef>
                <a:spcPts val="0"/>
              </a:spcBef>
              <a:spcAft>
                <a:spcPts val="0"/>
              </a:spcAft>
              <a:buSzPts val="2400"/>
              <a:buFont typeface="Roche Serif Light"/>
              <a:buNone/>
              <a:defRPr sz="2400">
                <a:latin typeface="Roche Serif Light"/>
                <a:ea typeface="Roche Serif Light"/>
                <a:cs typeface="Roche Serif Light"/>
                <a:sym typeface="Roche Serif Light"/>
              </a:defRPr>
            </a:lvl6pPr>
            <a:lvl7pPr lvl="6">
              <a:spcBef>
                <a:spcPts val="0"/>
              </a:spcBef>
              <a:spcAft>
                <a:spcPts val="0"/>
              </a:spcAft>
              <a:buSzPts val="2400"/>
              <a:buFont typeface="Roche Serif Light"/>
              <a:buNone/>
              <a:defRPr sz="2400">
                <a:latin typeface="Roche Serif Light"/>
                <a:ea typeface="Roche Serif Light"/>
                <a:cs typeface="Roche Serif Light"/>
                <a:sym typeface="Roche Serif Light"/>
              </a:defRPr>
            </a:lvl7pPr>
            <a:lvl8pPr lvl="7">
              <a:spcBef>
                <a:spcPts val="0"/>
              </a:spcBef>
              <a:spcAft>
                <a:spcPts val="0"/>
              </a:spcAft>
              <a:buSzPts val="2400"/>
              <a:buFont typeface="Roche Serif Light"/>
              <a:buNone/>
              <a:defRPr sz="2400">
                <a:latin typeface="Roche Serif Light"/>
                <a:ea typeface="Roche Serif Light"/>
                <a:cs typeface="Roche Serif Light"/>
                <a:sym typeface="Roche Serif Light"/>
              </a:defRPr>
            </a:lvl8pPr>
            <a:lvl9pPr lvl="8">
              <a:spcBef>
                <a:spcPts val="0"/>
              </a:spcBef>
              <a:spcAft>
                <a:spcPts val="0"/>
              </a:spcAft>
              <a:buSzPts val="2400"/>
              <a:buFont typeface="Roche Serif Light"/>
              <a:buNone/>
              <a:defRPr sz="2400">
                <a:latin typeface="Roche Serif Light"/>
                <a:ea typeface="Roche Serif Light"/>
                <a:cs typeface="Roche Serif Light"/>
                <a:sym typeface="Roche Serif Light"/>
              </a:defRPr>
            </a:lvl9pPr>
          </a:lstStyle>
          <a:p>
            <a:endParaRPr/>
          </a:p>
        </p:txBody>
      </p:sp>
      <p:sp>
        <p:nvSpPr>
          <p:cNvPr id="72" name="Google Shape;72;p13"/>
          <p:cNvSpPr txBox="1">
            <a:spLocks noGrp="1"/>
          </p:cNvSpPr>
          <p:nvPr>
            <p:ph type="subTitle" idx="2"/>
          </p:nvPr>
        </p:nvSpPr>
        <p:spPr>
          <a:xfrm>
            <a:off x="1675600" y="3726225"/>
            <a:ext cx="5793000" cy="359100"/>
          </a:xfrm>
          <a:prstGeom prst="rect">
            <a:avLst/>
          </a:prstGeom>
        </p:spPr>
        <p:txBody>
          <a:bodyPr spcFirstLastPara="1" wrap="square" lIns="0" tIns="0" rIns="0" bIns="0" anchor="t" anchorCtr="0">
            <a:noAutofit/>
          </a:bodyPr>
          <a:lstStyle>
            <a:lvl1pPr lvl="0">
              <a:spcBef>
                <a:spcPts val="0"/>
              </a:spcBef>
              <a:spcAft>
                <a:spcPts val="0"/>
              </a:spcAft>
              <a:buClr>
                <a:srgbClr val="000000"/>
              </a:buClr>
              <a:buSzPts val="1400"/>
              <a:buFont typeface="Roche Sans Light"/>
              <a:buNone/>
              <a:defRPr sz="1400">
                <a:solidFill>
                  <a:srgbClr val="000000"/>
                </a:solidFill>
                <a:latin typeface="Roche Sans Light"/>
                <a:ea typeface="Roche Sans Light"/>
                <a:cs typeface="Roche Sans Light"/>
                <a:sym typeface="Roche Sans Light"/>
              </a:defRPr>
            </a:lvl1pPr>
            <a:lvl2pPr lvl="1">
              <a:spcBef>
                <a:spcPts val="0"/>
              </a:spcBef>
              <a:spcAft>
                <a:spcPts val="0"/>
              </a:spcAft>
              <a:buSzPts val="1100"/>
              <a:buFont typeface="Roche Sans Light"/>
              <a:buNone/>
              <a:defRPr sz="1100">
                <a:latin typeface="Roche Sans Light"/>
                <a:ea typeface="Roche Sans Light"/>
                <a:cs typeface="Roche Sans Light"/>
                <a:sym typeface="Roche Sans Light"/>
              </a:defRPr>
            </a:lvl2pPr>
            <a:lvl3pPr lvl="2">
              <a:spcBef>
                <a:spcPts val="0"/>
              </a:spcBef>
              <a:spcAft>
                <a:spcPts val="0"/>
              </a:spcAft>
              <a:buSzPts val="1100"/>
              <a:buFont typeface="Roche Sans Light"/>
              <a:buNone/>
              <a:defRPr sz="1100">
                <a:latin typeface="Roche Sans Light"/>
                <a:ea typeface="Roche Sans Light"/>
                <a:cs typeface="Roche Sans Light"/>
                <a:sym typeface="Roche Sans Light"/>
              </a:defRPr>
            </a:lvl3pPr>
            <a:lvl4pPr lvl="3">
              <a:spcBef>
                <a:spcPts val="0"/>
              </a:spcBef>
              <a:spcAft>
                <a:spcPts val="0"/>
              </a:spcAft>
              <a:buSzPts val="1100"/>
              <a:buFont typeface="Roche Sans Light"/>
              <a:buNone/>
              <a:defRPr sz="1100">
                <a:latin typeface="Roche Sans Light"/>
                <a:ea typeface="Roche Sans Light"/>
                <a:cs typeface="Roche Sans Light"/>
                <a:sym typeface="Roche Sans Light"/>
              </a:defRPr>
            </a:lvl4pPr>
            <a:lvl5pPr lvl="4">
              <a:spcBef>
                <a:spcPts val="0"/>
              </a:spcBef>
              <a:spcAft>
                <a:spcPts val="0"/>
              </a:spcAft>
              <a:buSzPts val="1100"/>
              <a:buFont typeface="Roche Sans Light"/>
              <a:buNone/>
              <a:defRPr sz="1100">
                <a:latin typeface="Roche Sans Light"/>
                <a:ea typeface="Roche Sans Light"/>
                <a:cs typeface="Roche Sans Light"/>
                <a:sym typeface="Roche Sans Light"/>
              </a:defRPr>
            </a:lvl5pPr>
            <a:lvl6pPr lvl="5">
              <a:spcBef>
                <a:spcPts val="0"/>
              </a:spcBef>
              <a:spcAft>
                <a:spcPts val="0"/>
              </a:spcAft>
              <a:buSzPts val="1100"/>
              <a:buFont typeface="Roche Sans Light"/>
              <a:buNone/>
              <a:defRPr sz="1100">
                <a:latin typeface="Roche Sans Light"/>
                <a:ea typeface="Roche Sans Light"/>
                <a:cs typeface="Roche Sans Light"/>
                <a:sym typeface="Roche Sans Light"/>
              </a:defRPr>
            </a:lvl6pPr>
            <a:lvl7pPr lvl="6">
              <a:spcBef>
                <a:spcPts val="0"/>
              </a:spcBef>
              <a:spcAft>
                <a:spcPts val="0"/>
              </a:spcAft>
              <a:buSzPts val="1100"/>
              <a:buFont typeface="Roche Sans Light"/>
              <a:buNone/>
              <a:defRPr sz="1100">
                <a:latin typeface="Roche Sans Light"/>
                <a:ea typeface="Roche Sans Light"/>
                <a:cs typeface="Roche Sans Light"/>
                <a:sym typeface="Roche Sans Light"/>
              </a:defRPr>
            </a:lvl7pPr>
            <a:lvl8pPr lvl="7">
              <a:spcBef>
                <a:spcPts val="0"/>
              </a:spcBef>
              <a:spcAft>
                <a:spcPts val="0"/>
              </a:spcAft>
              <a:buSzPts val="1100"/>
              <a:buFont typeface="Roche Sans Light"/>
              <a:buNone/>
              <a:defRPr sz="1100">
                <a:latin typeface="Roche Sans Light"/>
                <a:ea typeface="Roche Sans Light"/>
                <a:cs typeface="Roche Sans Light"/>
                <a:sym typeface="Roche Sans Light"/>
              </a:defRPr>
            </a:lvl8pPr>
            <a:lvl9pPr lvl="8">
              <a:spcBef>
                <a:spcPts val="0"/>
              </a:spcBef>
              <a:spcAft>
                <a:spcPts val="0"/>
              </a:spcAft>
              <a:buSzPts val="1100"/>
              <a:buFont typeface="Roche Sans Light"/>
              <a:buNone/>
              <a:defRPr sz="1100">
                <a:latin typeface="Roche Sans Light"/>
                <a:ea typeface="Roche Sans Light"/>
                <a:cs typeface="Roche Sans Light"/>
                <a:sym typeface="Roche Sans Light"/>
              </a:defRPr>
            </a:lvl9pPr>
          </a:lstStyle>
          <a:p>
            <a:endParaRPr/>
          </a:p>
        </p:txBody>
      </p:sp>
    </p:spTree>
  </p:cSld>
  <p:clrMapOvr>
    <a:masterClrMapping/>
  </p:clrMapOvr>
  <p:extLst>
    <p:ext uri="{DCECCB84-F9BA-43D5-87BE-67443E8EF086}">
      <p15:sldGuideLst xmlns:p15="http://schemas.microsoft.com/office/powerpoint/2012/main">
        <p15:guide id="1" pos="1108">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8 - Quote (short)">
  <p:cSld name="TITLE_AND_BODY_2_1_1_1">
    <p:spTree>
      <p:nvGrpSpPr>
        <p:cNvPr id="1" name="Shape 73"/>
        <p:cNvGrpSpPr/>
        <p:nvPr/>
      </p:nvGrpSpPr>
      <p:grpSpPr>
        <a:xfrm>
          <a:off x="0" y="0"/>
          <a:ext cx="0" cy="0"/>
          <a:chOff x="0" y="0"/>
          <a:chExt cx="0" cy="0"/>
        </a:xfrm>
      </p:grpSpPr>
      <p:sp>
        <p:nvSpPr>
          <p:cNvPr id="74" name="Google Shape;74;p14"/>
          <p:cNvSpPr txBox="1">
            <a:spLocks noGrp="1"/>
          </p:cNvSpPr>
          <p:nvPr>
            <p:ph type="subTitle" idx="1"/>
          </p:nvPr>
        </p:nvSpPr>
        <p:spPr>
          <a:xfrm>
            <a:off x="3826350" y="1442675"/>
            <a:ext cx="4974600" cy="2546700"/>
          </a:xfrm>
          <a:prstGeom prst="rect">
            <a:avLst/>
          </a:prstGeom>
        </p:spPr>
        <p:txBody>
          <a:bodyPr spcFirstLastPara="1" wrap="square" lIns="0" tIns="0" rIns="0" bIns="0" anchor="b" anchorCtr="0">
            <a:noAutofit/>
          </a:bodyPr>
          <a:lstStyle>
            <a:lvl1pPr lvl="0">
              <a:lnSpc>
                <a:spcPct val="100000"/>
              </a:lnSpc>
              <a:spcBef>
                <a:spcPts val="0"/>
              </a:spcBef>
              <a:spcAft>
                <a:spcPts val="0"/>
              </a:spcAft>
              <a:buClr>
                <a:srgbClr val="000000"/>
              </a:buClr>
              <a:buSzPts val="2000"/>
              <a:buFont typeface="Roche Serif Light"/>
              <a:buNone/>
              <a:defRPr sz="2000" i="1">
                <a:solidFill>
                  <a:srgbClr val="000000"/>
                </a:solidFill>
                <a:latin typeface="Roche Serif Light"/>
                <a:ea typeface="Roche Serif Light"/>
                <a:cs typeface="Roche Serif Light"/>
                <a:sym typeface="Roche Serif Light"/>
              </a:defRPr>
            </a:lvl1pPr>
            <a:lvl2pPr lvl="1">
              <a:spcBef>
                <a:spcPts val="0"/>
              </a:spcBef>
              <a:spcAft>
                <a:spcPts val="0"/>
              </a:spcAft>
              <a:buClr>
                <a:srgbClr val="000000"/>
              </a:buClr>
              <a:buSzPts val="2400"/>
              <a:buFont typeface="Roche Serif Light"/>
              <a:buNone/>
              <a:defRPr sz="2400">
                <a:solidFill>
                  <a:srgbClr val="000000"/>
                </a:solidFill>
                <a:latin typeface="Roche Serif Light"/>
                <a:ea typeface="Roche Serif Light"/>
                <a:cs typeface="Roche Serif Light"/>
                <a:sym typeface="Roche Serif Light"/>
              </a:defRPr>
            </a:lvl2pPr>
            <a:lvl3pPr lvl="2">
              <a:spcBef>
                <a:spcPts val="0"/>
              </a:spcBef>
              <a:spcAft>
                <a:spcPts val="0"/>
              </a:spcAft>
              <a:buClr>
                <a:srgbClr val="000000"/>
              </a:buClr>
              <a:buSzPts val="2400"/>
              <a:buFont typeface="Roche Serif Light"/>
              <a:buNone/>
              <a:defRPr sz="2400">
                <a:solidFill>
                  <a:srgbClr val="000000"/>
                </a:solidFill>
                <a:latin typeface="Roche Serif Light"/>
                <a:ea typeface="Roche Serif Light"/>
                <a:cs typeface="Roche Serif Light"/>
                <a:sym typeface="Roche Serif Light"/>
              </a:defRPr>
            </a:lvl3pPr>
            <a:lvl4pPr lvl="3">
              <a:spcBef>
                <a:spcPts val="0"/>
              </a:spcBef>
              <a:spcAft>
                <a:spcPts val="0"/>
              </a:spcAft>
              <a:buClr>
                <a:srgbClr val="000000"/>
              </a:buClr>
              <a:buSzPts val="2400"/>
              <a:buFont typeface="Roche Serif Light"/>
              <a:buNone/>
              <a:defRPr sz="2400">
                <a:solidFill>
                  <a:srgbClr val="000000"/>
                </a:solidFill>
                <a:latin typeface="Roche Serif Light"/>
                <a:ea typeface="Roche Serif Light"/>
                <a:cs typeface="Roche Serif Light"/>
                <a:sym typeface="Roche Serif Light"/>
              </a:defRPr>
            </a:lvl4pPr>
            <a:lvl5pPr lvl="4">
              <a:spcBef>
                <a:spcPts val="0"/>
              </a:spcBef>
              <a:spcAft>
                <a:spcPts val="0"/>
              </a:spcAft>
              <a:buClr>
                <a:srgbClr val="000000"/>
              </a:buClr>
              <a:buSzPts val="2400"/>
              <a:buFont typeface="Roche Serif Light"/>
              <a:buNone/>
              <a:defRPr sz="2400">
                <a:solidFill>
                  <a:srgbClr val="000000"/>
                </a:solidFill>
                <a:latin typeface="Roche Serif Light"/>
                <a:ea typeface="Roche Serif Light"/>
                <a:cs typeface="Roche Serif Light"/>
                <a:sym typeface="Roche Serif Light"/>
              </a:defRPr>
            </a:lvl5pPr>
            <a:lvl6pPr lvl="5">
              <a:spcBef>
                <a:spcPts val="0"/>
              </a:spcBef>
              <a:spcAft>
                <a:spcPts val="0"/>
              </a:spcAft>
              <a:buClr>
                <a:srgbClr val="000000"/>
              </a:buClr>
              <a:buSzPts val="2400"/>
              <a:buFont typeface="Roche Serif Light"/>
              <a:buNone/>
              <a:defRPr sz="2400">
                <a:solidFill>
                  <a:srgbClr val="000000"/>
                </a:solidFill>
                <a:latin typeface="Roche Serif Light"/>
                <a:ea typeface="Roche Serif Light"/>
                <a:cs typeface="Roche Serif Light"/>
                <a:sym typeface="Roche Serif Light"/>
              </a:defRPr>
            </a:lvl6pPr>
            <a:lvl7pPr lvl="6">
              <a:spcBef>
                <a:spcPts val="0"/>
              </a:spcBef>
              <a:spcAft>
                <a:spcPts val="0"/>
              </a:spcAft>
              <a:buClr>
                <a:srgbClr val="000000"/>
              </a:buClr>
              <a:buSzPts val="2400"/>
              <a:buFont typeface="Roche Serif Light"/>
              <a:buNone/>
              <a:defRPr sz="2400">
                <a:solidFill>
                  <a:srgbClr val="000000"/>
                </a:solidFill>
                <a:latin typeface="Roche Serif Light"/>
                <a:ea typeface="Roche Serif Light"/>
                <a:cs typeface="Roche Serif Light"/>
                <a:sym typeface="Roche Serif Light"/>
              </a:defRPr>
            </a:lvl7pPr>
            <a:lvl8pPr lvl="7">
              <a:spcBef>
                <a:spcPts val="0"/>
              </a:spcBef>
              <a:spcAft>
                <a:spcPts val="0"/>
              </a:spcAft>
              <a:buClr>
                <a:srgbClr val="000000"/>
              </a:buClr>
              <a:buSzPts val="2400"/>
              <a:buFont typeface="Roche Serif Light"/>
              <a:buNone/>
              <a:defRPr sz="2400">
                <a:solidFill>
                  <a:srgbClr val="000000"/>
                </a:solidFill>
                <a:latin typeface="Roche Serif Light"/>
                <a:ea typeface="Roche Serif Light"/>
                <a:cs typeface="Roche Serif Light"/>
                <a:sym typeface="Roche Serif Light"/>
              </a:defRPr>
            </a:lvl8pPr>
            <a:lvl9pPr lvl="8">
              <a:spcBef>
                <a:spcPts val="0"/>
              </a:spcBef>
              <a:spcAft>
                <a:spcPts val="0"/>
              </a:spcAft>
              <a:buClr>
                <a:srgbClr val="000000"/>
              </a:buClr>
              <a:buSzPts val="2400"/>
              <a:buFont typeface="Roche Serif Light"/>
              <a:buNone/>
              <a:defRPr sz="2400">
                <a:solidFill>
                  <a:srgbClr val="000000"/>
                </a:solidFill>
                <a:latin typeface="Roche Serif Light"/>
                <a:ea typeface="Roche Serif Light"/>
                <a:cs typeface="Roche Serif Light"/>
                <a:sym typeface="Roche Serif Light"/>
              </a:defRPr>
            </a:lvl9pPr>
          </a:lstStyle>
          <a:p>
            <a:endParaRPr/>
          </a:p>
        </p:txBody>
      </p:sp>
      <p:sp>
        <p:nvSpPr>
          <p:cNvPr id="75" name="Google Shape;75;p14"/>
          <p:cNvSpPr txBox="1">
            <a:spLocks noGrp="1"/>
          </p:cNvSpPr>
          <p:nvPr>
            <p:ph type="subTitle" idx="2"/>
          </p:nvPr>
        </p:nvSpPr>
        <p:spPr>
          <a:xfrm>
            <a:off x="3826350" y="3989525"/>
            <a:ext cx="4974600" cy="297900"/>
          </a:xfrm>
          <a:prstGeom prst="rect">
            <a:avLst/>
          </a:prstGeom>
        </p:spPr>
        <p:txBody>
          <a:bodyPr spcFirstLastPara="1" wrap="square" lIns="0" tIns="0" rIns="0" bIns="0" anchor="b" anchorCtr="0">
            <a:noAutofit/>
          </a:bodyPr>
          <a:lstStyle>
            <a:lvl1pPr lvl="0">
              <a:spcBef>
                <a:spcPts val="0"/>
              </a:spcBef>
              <a:spcAft>
                <a:spcPts val="0"/>
              </a:spcAft>
              <a:buClr>
                <a:srgbClr val="000000"/>
              </a:buClr>
              <a:buSzPts val="1400"/>
              <a:buFont typeface="Roche Sans Light"/>
              <a:buNone/>
              <a:defRPr sz="1400">
                <a:solidFill>
                  <a:srgbClr val="000000"/>
                </a:solidFill>
                <a:latin typeface="Roche Sans Light"/>
                <a:ea typeface="Roche Sans Light"/>
                <a:cs typeface="Roche Sans Light"/>
                <a:sym typeface="Roche Sans Light"/>
              </a:defRPr>
            </a:lvl1pPr>
            <a:lvl2pPr lvl="1">
              <a:spcBef>
                <a:spcPts val="0"/>
              </a:spcBef>
              <a:spcAft>
                <a:spcPts val="0"/>
              </a:spcAft>
              <a:buClr>
                <a:srgbClr val="000000"/>
              </a:buClr>
              <a:buSzPts val="1400"/>
              <a:buNone/>
              <a:defRPr>
                <a:solidFill>
                  <a:srgbClr val="000000"/>
                </a:solidFill>
              </a:defRPr>
            </a:lvl2pPr>
            <a:lvl3pPr lvl="2">
              <a:spcBef>
                <a:spcPts val="0"/>
              </a:spcBef>
              <a:spcAft>
                <a:spcPts val="0"/>
              </a:spcAft>
              <a:buClr>
                <a:srgbClr val="000000"/>
              </a:buClr>
              <a:buSzPts val="1400"/>
              <a:buNone/>
              <a:defRPr>
                <a:solidFill>
                  <a:srgbClr val="000000"/>
                </a:solidFill>
              </a:defRPr>
            </a:lvl3pPr>
            <a:lvl4pPr lvl="3">
              <a:spcBef>
                <a:spcPts val="0"/>
              </a:spcBef>
              <a:spcAft>
                <a:spcPts val="0"/>
              </a:spcAft>
              <a:buClr>
                <a:srgbClr val="000000"/>
              </a:buClr>
              <a:buSzPts val="1400"/>
              <a:buNone/>
              <a:defRPr>
                <a:solidFill>
                  <a:srgbClr val="000000"/>
                </a:solidFill>
              </a:defRPr>
            </a:lvl4pPr>
            <a:lvl5pPr lvl="4">
              <a:spcBef>
                <a:spcPts val="0"/>
              </a:spcBef>
              <a:spcAft>
                <a:spcPts val="0"/>
              </a:spcAft>
              <a:buClr>
                <a:srgbClr val="000000"/>
              </a:buClr>
              <a:buSzPts val="1400"/>
              <a:buNone/>
              <a:defRPr>
                <a:solidFill>
                  <a:srgbClr val="000000"/>
                </a:solidFill>
              </a:defRPr>
            </a:lvl5pPr>
            <a:lvl6pPr lvl="5">
              <a:spcBef>
                <a:spcPts val="0"/>
              </a:spcBef>
              <a:spcAft>
                <a:spcPts val="0"/>
              </a:spcAft>
              <a:buClr>
                <a:srgbClr val="000000"/>
              </a:buClr>
              <a:buSzPts val="1400"/>
              <a:buNone/>
              <a:defRPr>
                <a:solidFill>
                  <a:srgbClr val="000000"/>
                </a:solidFill>
              </a:defRPr>
            </a:lvl6pPr>
            <a:lvl7pPr lvl="6">
              <a:spcBef>
                <a:spcPts val="0"/>
              </a:spcBef>
              <a:spcAft>
                <a:spcPts val="0"/>
              </a:spcAft>
              <a:buClr>
                <a:srgbClr val="000000"/>
              </a:buClr>
              <a:buSzPts val="1400"/>
              <a:buNone/>
              <a:defRPr>
                <a:solidFill>
                  <a:srgbClr val="000000"/>
                </a:solidFill>
              </a:defRPr>
            </a:lvl7pPr>
            <a:lvl8pPr lvl="7">
              <a:spcBef>
                <a:spcPts val="0"/>
              </a:spcBef>
              <a:spcAft>
                <a:spcPts val="0"/>
              </a:spcAft>
              <a:buClr>
                <a:srgbClr val="000000"/>
              </a:buClr>
              <a:buSzPts val="1400"/>
              <a:buNone/>
              <a:defRPr>
                <a:solidFill>
                  <a:srgbClr val="000000"/>
                </a:solidFill>
              </a:defRPr>
            </a:lvl8pPr>
            <a:lvl9pPr lvl="8">
              <a:spcBef>
                <a:spcPts val="0"/>
              </a:spcBef>
              <a:spcAft>
                <a:spcPts val="0"/>
              </a:spcAft>
              <a:buClr>
                <a:srgbClr val="000000"/>
              </a:buClr>
              <a:buSzPts val="1400"/>
              <a:buNone/>
              <a:defRPr>
                <a:solidFill>
                  <a:srgbClr val="000000"/>
                </a:solidFill>
              </a:defRPr>
            </a:lvl9pPr>
          </a:lstStyle>
          <a:p>
            <a:endParaRPr/>
          </a:p>
        </p:txBody>
      </p:sp>
      <p:sp>
        <p:nvSpPr>
          <p:cNvPr id="76" name="Google Shape;76;p14"/>
          <p:cNvSpPr>
            <a:spLocks noGrp="1"/>
          </p:cNvSpPr>
          <p:nvPr>
            <p:ph type="pic" idx="3"/>
          </p:nvPr>
        </p:nvSpPr>
        <p:spPr>
          <a:xfrm>
            <a:off x="0" y="1442675"/>
            <a:ext cx="3345600" cy="28446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4. Blank slide" type="blank">
  <p:cSld name="BLANK">
    <p:spTree>
      <p:nvGrpSpPr>
        <p:cNvPr id="1" name="Shape 77"/>
        <p:cNvGrpSpPr/>
        <p:nvPr/>
      </p:nvGrpSpPr>
      <p:grpSpPr>
        <a:xfrm>
          <a:off x="0" y="0"/>
          <a:ext cx="0" cy="0"/>
          <a:chOff x="0" y="0"/>
          <a:chExt cx="0" cy="0"/>
        </a:xfrm>
      </p:grpSpPr>
      <p:sp>
        <p:nvSpPr>
          <p:cNvPr id="78" name="Google Shape;78;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79"/>
        <p:cNvGrpSpPr/>
        <p:nvPr/>
      </p:nvGrpSpPr>
      <p:grpSpPr>
        <a:xfrm>
          <a:off x="0" y="0"/>
          <a:ext cx="0" cy="0"/>
          <a:chOff x="0" y="0"/>
          <a:chExt cx="0" cy="0"/>
        </a:xfrm>
      </p:grpSpPr>
      <p:sp>
        <p:nvSpPr>
          <p:cNvPr id="80" name="Google Shape;80;p16"/>
          <p:cNvSpPr txBox="1">
            <a:spLocks noGrp="1"/>
          </p:cNvSpPr>
          <p:nvPr>
            <p:ph type="ctrTitle"/>
          </p:nvPr>
        </p:nvSpPr>
        <p:spPr>
          <a:xfrm>
            <a:off x="311708" y="744575"/>
            <a:ext cx="8520600" cy="2052600"/>
          </a:xfrm>
          <a:prstGeom prst="rect">
            <a:avLst/>
          </a:prstGeom>
        </p:spPr>
        <p:txBody>
          <a:bodyPr spcFirstLastPara="1" wrap="square" lIns="0"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1" name="Google Shape;81;p16"/>
          <p:cNvSpPr txBox="1">
            <a:spLocks noGrp="1"/>
          </p:cNvSpPr>
          <p:nvPr>
            <p:ph type="subTitle" idx="1"/>
          </p:nvPr>
        </p:nvSpPr>
        <p:spPr>
          <a:xfrm>
            <a:off x="311700" y="2834125"/>
            <a:ext cx="8520600" cy="792600"/>
          </a:xfrm>
          <a:prstGeom prst="rect">
            <a:avLst/>
          </a:prstGeom>
        </p:spPr>
        <p:txBody>
          <a:bodyPr spcFirstLastPara="1" wrap="square" lIns="0"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2" name="Google Shape;82;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85" name="Google Shape;85;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86" name="Google Shape;86;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87" name="Google Shape;87;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100"/>
            </a:lvl1pPr>
            <a:lvl2pPr marL="0" lvl="1" indent="0" algn="r" rtl="0">
              <a:spcBef>
                <a:spcPts val="0"/>
              </a:spcBef>
              <a:buNone/>
              <a:defRPr sz="1100"/>
            </a:lvl2pPr>
            <a:lvl3pPr marL="0" lvl="2" indent="0" algn="r" rtl="0">
              <a:spcBef>
                <a:spcPts val="0"/>
              </a:spcBef>
              <a:buNone/>
              <a:defRPr sz="1100"/>
            </a:lvl3pPr>
            <a:lvl4pPr marL="0" lvl="3" indent="0" algn="r" rtl="0">
              <a:spcBef>
                <a:spcPts val="0"/>
              </a:spcBef>
              <a:buNone/>
              <a:defRPr sz="1100"/>
            </a:lvl4pPr>
            <a:lvl5pPr marL="0" lvl="4" indent="0" algn="r" rtl="0">
              <a:spcBef>
                <a:spcPts val="0"/>
              </a:spcBef>
              <a:buNone/>
              <a:defRPr sz="1100"/>
            </a:lvl5pPr>
            <a:lvl6pPr marL="0" lvl="5" indent="0" algn="r" rtl="0">
              <a:spcBef>
                <a:spcPts val="0"/>
              </a:spcBef>
              <a:buNone/>
              <a:defRPr sz="1100"/>
            </a:lvl6pPr>
            <a:lvl7pPr marL="0" lvl="6" indent="0" algn="r" rtl="0">
              <a:spcBef>
                <a:spcPts val="0"/>
              </a:spcBef>
              <a:buNone/>
              <a:defRPr sz="1100"/>
            </a:lvl7pPr>
            <a:lvl8pPr marL="0" lvl="7" indent="0" algn="r" rtl="0">
              <a:spcBef>
                <a:spcPts val="0"/>
              </a:spcBef>
              <a:buNone/>
              <a:defRPr sz="1100"/>
            </a:lvl8pPr>
            <a:lvl9pPr marL="0" lvl="8" indent="0" algn="r" rtl="0">
              <a:spcBef>
                <a:spcPts val="0"/>
              </a:spcBef>
              <a:buNone/>
              <a:defRPr sz="1100"/>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90" name="Google Shape;90;p1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sz="1100"/>
            </a:lvl1pPr>
            <a:lvl2pPr marL="914400" lvl="1" indent="-317500" algn="l" rtl="0">
              <a:lnSpc>
                <a:spcPct val="90000"/>
              </a:lnSpc>
              <a:spcBef>
                <a:spcPts val="500"/>
              </a:spcBef>
              <a:spcAft>
                <a:spcPts val="0"/>
              </a:spcAft>
              <a:buClr>
                <a:schemeClr val="dk1"/>
              </a:buClr>
              <a:buSzPts val="1400"/>
              <a:buChar char="○"/>
              <a:defRPr sz="1100"/>
            </a:lvl2pPr>
            <a:lvl3pPr marL="1371600" lvl="2" indent="-317500" algn="l" rtl="0">
              <a:lnSpc>
                <a:spcPct val="90000"/>
              </a:lnSpc>
              <a:spcBef>
                <a:spcPts val="1200"/>
              </a:spcBef>
              <a:spcAft>
                <a:spcPts val="0"/>
              </a:spcAft>
              <a:buClr>
                <a:schemeClr val="dk1"/>
              </a:buClr>
              <a:buSzPts val="1400"/>
              <a:buChar char="■"/>
              <a:defRPr sz="1100"/>
            </a:lvl3pPr>
            <a:lvl4pPr marL="1828800" lvl="3" indent="-317500" algn="l" rtl="0">
              <a:lnSpc>
                <a:spcPct val="90000"/>
              </a:lnSpc>
              <a:spcBef>
                <a:spcPts val="1200"/>
              </a:spcBef>
              <a:spcAft>
                <a:spcPts val="0"/>
              </a:spcAft>
              <a:buClr>
                <a:schemeClr val="dk1"/>
              </a:buClr>
              <a:buSzPts val="1400"/>
              <a:buChar char="●"/>
              <a:defRPr sz="1100"/>
            </a:lvl4pPr>
            <a:lvl5pPr marL="2286000" lvl="4" indent="-317500" algn="l" rtl="0">
              <a:lnSpc>
                <a:spcPct val="90000"/>
              </a:lnSpc>
              <a:spcBef>
                <a:spcPts val="1200"/>
              </a:spcBef>
              <a:spcAft>
                <a:spcPts val="0"/>
              </a:spcAft>
              <a:buClr>
                <a:schemeClr val="dk1"/>
              </a:buClr>
              <a:buSzPts val="1400"/>
              <a:buChar char="○"/>
              <a:defRPr sz="1100"/>
            </a:lvl5pPr>
            <a:lvl6pPr marL="2743200" lvl="5" indent="-317500" algn="l" rtl="0">
              <a:lnSpc>
                <a:spcPct val="90000"/>
              </a:lnSpc>
              <a:spcBef>
                <a:spcPts val="1200"/>
              </a:spcBef>
              <a:spcAft>
                <a:spcPts val="0"/>
              </a:spcAft>
              <a:buClr>
                <a:schemeClr val="dk1"/>
              </a:buClr>
              <a:buSzPts val="1400"/>
              <a:buChar char="■"/>
              <a:defRPr sz="1100"/>
            </a:lvl6pPr>
            <a:lvl7pPr marL="3200400" lvl="6" indent="-317500" algn="l" rtl="0">
              <a:lnSpc>
                <a:spcPct val="90000"/>
              </a:lnSpc>
              <a:spcBef>
                <a:spcPts val="1200"/>
              </a:spcBef>
              <a:spcAft>
                <a:spcPts val="0"/>
              </a:spcAft>
              <a:buClr>
                <a:schemeClr val="dk1"/>
              </a:buClr>
              <a:buSzPts val="1400"/>
              <a:buChar char="●"/>
              <a:defRPr sz="1100"/>
            </a:lvl7pPr>
            <a:lvl8pPr marL="3657600" lvl="7" indent="-317500" algn="l" rtl="0">
              <a:lnSpc>
                <a:spcPct val="90000"/>
              </a:lnSpc>
              <a:spcBef>
                <a:spcPts val="1200"/>
              </a:spcBef>
              <a:spcAft>
                <a:spcPts val="0"/>
              </a:spcAft>
              <a:buClr>
                <a:schemeClr val="dk1"/>
              </a:buClr>
              <a:buSzPts val="1400"/>
              <a:buChar char="○"/>
              <a:defRPr sz="1100"/>
            </a:lvl8pPr>
            <a:lvl9pPr marL="4114800" lvl="8" indent="-317500" algn="l" rtl="0">
              <a:lnSpc>
                <a:spcPct val="90000"/>
              </a:lnSpc>
              <a:spcBef>
                <a:spcPts val="1200"/>
              </a:spcBef>
              <a:spcAft>
                <a:spcPts val="1200"/>
              </a:spcAft>
              <a:buClr>
                <a:schemeClr val="dk1"/>
              </a:buClr>
              <a:buSzPts val="1400"/>
              <a:buChar char="■"/>
              <a:defRPr sz="1100"/>
            </a:lvl9pPr>
          </a:lstStyle>
          <a:p>
            <a:endParaRPr/>
          </a:p>
        </p:txBody>
      </p:sp>
      <p:sp>
        <p:nvSpPr>
          <p:cNvPr id="91" name="Google Shape;91;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92" name="Google Shape;92;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93" name="Google Shape;93;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100"/>
            </a:lvl1pPr>
            <a:lvl2pPr marL="0" lvl="1" indent="0" algn="r" rtl="0">
              <a:spcBef>
                <a:spcPts val="0"/>
              </a:spcBef>
              <a:buNone/>
              <a:defRPr sz="1100"/>
            </a:lvl2pPr>
            <a:lvl3pPr marL="0" lvl="2" indent="0" algn="r" rtl="0">
              <a:spcBef>
                <a:spcPts val="0"/>
              </a:spcBef>
              <a:buNone/>
              <a:defRPr sz="1100"/>
            </a:lvl3pPr>
            <a:lvl4pPr marL="0" lvl="3" indent="0" algn="r" rtl="0">
              <a:spcBef>
                <a:spcPts val="0"/>
              </a:spcBef>
              <a:buNone/>
              <a:defRPr sz="1100"/>
            </a:lvl4pPr>
            <a:lvl5pPr marL="0" lvl="4" indent="0" algn="r" rtl="0">
              <a:spcBef>
                <a:spcPts val="0"/>
              </a:spcBef>
              <a:buNone/>
              <a:defRPr sz="1100"/>
            </a:lvl5pPr>
            <a:lvl6pPr marL="0" lvl="5" indent="0" algn="r" rtl="0">
              <a:spcBef>
                <a:spcPts val="0"/>
              </a:spcBef>
              <a:buNone/>
              <a:defRPr sz="1100"/>
            </a:lvl6pPr>
            <a:lvl7pPr marL="0" lvl="6" indent="0" algn="r" rtl="0">
              <a:spcBef>
                <a:spcPts val="0"/>
              </a:spcBef>
              <a:buNone/>
              <a:defRPr sz="1100"/>
            </a:lvl7pPr>
            <a:lvl8pPr marL="0" lvl="7" indent="0" algn="r" rtl="0">
              <a:spcBef>
                <a:spcPts val="0"/>
              </a:spcBef>
              <a:buNone/>
              <a:defRPr sz="1100"/>
            </a:lvl8pPr>
            <a:lvl9pPr marL="0" lvl="8" indent="0" algn="r" rtl="0">
              <a:spcBef>
                <a:spcPts val="0"/>
              </a:spcBef>
              <a:buNone/>
              <a:defRPr sz="1100"/>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1a - Cover">
  <p:cSld name="TITLE_2_1">
    <p:bg>
      <p:bgPr>
        <a:solidFill>
          <a:srgbClr val="F5F5F2"/>
        </a:solidFill>
        <a:effectLst/>
      </p:bgPr>
    </p:bg>
    <p:spTree>
      <p:nvGrpSpPr>
        <p:cNvPr id="1" name="Shape 12"/>
        <p:cNvGrpSpPr/>
        <p:nvPr/>
      </p:nvGrpSpPr>
      <p:grpSpPr>
        <a:xfrm>
          <a:off x="0" y="0"/>
          <a:ext cx="0" cy="0"/>
          <a:chOff x="0" y="0"/>
          <a:chExt cx="0" cy="0"/>
        </a:xfrm>
      </p:grpSpPr>
      <p:sp>
        <p:nvSpPr>
          <p:cNvPr id="13" name="Google Shape;13;p3"/>
          <p:cNvSpPr/>
          <p:nvPr/>
        </p:nvSpPr>
        <p:spPr>
          <a:xfrm>
            <a:off x="-75" y="-3375"/>
            <a:ext cx="9144000" cy="5150400"/>
          </a:xfrm>
          <a:prstGeom prst="rect">
            <a:avLst/>
          </a:prstGeom>
          <a:solidFill>
            <a:srgbClr val="F5F5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ctrTitle"/>
          </p:nvPr>
        </p:nvSpPr>
        <p:spPr>
          <a:xfrm>
            <a:off x="4572000" y="1394801"/>
            <a:ext cx="4229100" cy="1581300"/>
          </a:xfrm>
          <a:prstGeom prst="rect">
            <a:avLst/>
          </a:prstGeom>
        </p:spPr>
        <p:txBody>
          <a:bodyPr spcFirstLastPara="1" wrap="square" lIns="0" tIns="0" rIns="0" bIns="0" anchor="b" anchorCtr="0">
            <a:noAutofit/>
          </a:bodyPr>
          <a:lstStyle>
            <a:lvl1pPr lvl="0">
              <a:lnSpc>
                <a:spcPct val="80000"/>
              </a:lnSpc>
              <a:spcBef>
                <a:spcPts val="0"/>
              </a:spcBef>
              <a:spcAft>
                <a:spcPts val="0"/>
              </a:spcAft>
              <a:buSzPts val="2200"/>
              <a:buNone/>
              <a:defRPr/>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15" name="Google Shape;15;p3"/>
          <p:cNvSpPr txBox="1">
            <a:spLocks noGrp="1"/>
          </p:cNvSpPr>
          <p:nvPr>
            <p:ph type="subTitle" idx="1"/>
          </p:nvPr>
        </p:nvSpPr>
        <p:spPr>
          <a:xfrm>
            <a:off x="4572100" y="3040033"/>
            <a:ext cx="4229100" cy="414900"/>
          </a:xfrm>
          <a:prstGeom prst="rect">
            <a:avLst/>
          </a:prstGeom>
        </p:spPr>
        <p:txBody>
          <a:bodyPr spcFirstLastPara="1" wrap="square" lIns="0" tIns="0" rIns="0" bIns="0" anchor="t" anchorCtr="0">
            <a:noAutofit/>
          </a:bodyPr>
          <a:lstStyle>
            <a:lvl1pPr lvl="0">
              <a:lnSpc>
                <a:spcPct val="100000"/>
              </a:lnSpc>
              <a:spcBef>
                <a:spcPts val="0"/>
              </a:spcBef>
              <a:spcAft>
                <a:spcPts val="0"/>
              </a:spcAft>
              <a:buSzPts val="1300"/>
              <a:buNone/>
              <a:defRPr sz="1300"/>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6" name="Google Shape;16;p3"/>
          <p:cNvSpPr>
            <a:spLocks noGrp="1"/>
          </p:cNvSpPr>
          <p:nvPr>
            <p:ph type="pic" idx="2"/>
          </p:nvPr>
        </p:nvSpPr>
        <p:spPr>
          <a:xfrm>
            <a:off x="0" y="-3450"/>
            <a:ext cx="4127100" cy="5150400"/>
          </a:xfrm>
          <a:prstGeom prst="rect">
            <a:avLst/>
          </a:prstGeom>
          <a:noFill/>
          <a:ln>
            <a:noFill/>
          </a:ln>
        </p:spPr>
      </p:sp>
      <p:pic>
        <p:nvPicPr>
          <p:cNvPr id="17" name="Google Shape;17;p3"/>
          <p:cNvPicPr preferRelativeResize="0"/>
          <p:nvPr/>
        </p:nvPicPr>
        <p:blipFill>
          <a:blip r:embed="rId2">
            <a:alphaModFix/>
          </a:blip>
          <a:stretch>
            <a:fillRect/>
          </a:stretch>
        </p:blipFill>
        <p:spPr>
          <a:xfrm>
            <a:off x="8288632" y="264809"/>
            <a:ext cx="598050" cy="321675"/>
          </a:xfrm>
          <a:prstGeom prst="rect">
            <a:avLst/>
          </a:prstGeom>
          <a:noFill/>
          <a:ln>
            <a:noFill/>
          </a:ln>
        </p:spPr>
      </p:pic>
      <p:sp>
        <p:nvSpPr>
          <p:cNvPr id="18" name="Google Shape;18;p3"/>
          <p:cNvSpPr txBox="1">
            <a:spLocks noGrp="1"/>
          </p:cNvSpPr>
          <p:nvPr>
            <p:ph type="subTitle" idx="3"/>
          </p:nvPr>
        </p:nvSpPr>
        <p:spPr>
          <a:xfrm>
            <a:off x="4572100" y="3542642"/>
            <a:ext cx="4229100" cy="522600"/>
          </a:xfrm>
          <a:prstGeom prst="rect">
            <a:avLst/>
          </a:prstGeom>
        </p:spPr>
        <p:txBody>
          <a:bodyPr spcFirstLastPara="1" wrap="square" lIns="0" tIns="0" rIns="0" bIns="0" anchor="t" anchorCtr="0">
            <a:noAutofit/>
          </a:bodyPr>
          <a:lstStyle>
            <a:lvl1pPr lvl="0">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1pPr>
            <a:lvl2pPr lvl="1">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2pPr>
            <a:lvl3pPr lvl="2">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3pPr>
            <a:lvl4pPr lvl="3">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4pPr>
            <a:lvl5pPr lvl="4">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5pPr>
            <a:lvl6pPr lvl="5">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6pPr>
            <a:lvl7pPr lvl="6">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7pPr>
            <a:lvl8pPr lvl="7">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8pPr>
            <a:lvl9pPr lvl="8">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9pPr>
          </a:lstStyle>
          <a:p>
            <a:endParaRPr/>
          </a:p>
        </p:txBody>
      </p:sp>
      <p:sp>
        <p:nvSpPr>
          <p:cNvPr id="19" name="Google Shape;19;p3"/>
          <p:cNvSpPr txBox="1">
            <a:spLocks noGrp="1"/>
          </p:cNvSpPr>
          <p:nvPr>
            <p:ph type="subTitle" idx="4"/>
          </p:nvPr>
        </p:nvSpPr>
        <p:spPr>
          <a:xfrm>
            <a:off x="4572100" y="4846784"/>
            <a:ext cx="4229100" cy="180000"/>
          </a:xfrm>
          <a:prstGeom prst="rect">
            <a:avLst/>
          </a:prstGeom>
        </p:spPr>
        <p:txBody>
          <a:bodyPr spcFirstLastPara="1" wrap="square" lIns="0" tIns="0" rIns="0" bIns="0" anchor="t" anchorCtr="0">
            <a:noAutofit/>
          </a:bodyPr>
          <a:lstStyle>
            <a:lvl1pPr lvl="0">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1pPr>
            <a:lvl2pPr lvl="1">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2pPr>
            <a:lvl3pPr lvl="2">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3pPr>
            <a:lvl4pPr lvl="3">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4pPr>
            <a:lvl5pPr lvl="4">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5pPr>
            <a:lvl6pPr lvl="5">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6pPr>
            <a:lvl7pPr lvl="6">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7pPr>
            <a:lvl8pPr lvl="7">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8pPr>
            <a:lvl9pPr lvl="8">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guide id="2" orient="horz" pos="3073">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1b - Alternative cover">
  <p:cSld name="TITLE_1">
    <p:bg>
      <p:bgPr>
        <a:solidFill>
          <a:srgbClr val="F5F5F2"/>
        </a:solidFill>
        <a:effectLst/>
      </p:bgPr>
    </p:bg>
    <p:spTree>
      <p:nvGrpSpPr>
        <p:cNvPr id="1" name="Shape 20"/>
        <p:cNvGrpSpPr/>
        <p:nvPr/>
      </p:nvGrpSpPr>
      <p:grpSpPr>
        <a:xfrm>
          <a:off x="0" y="0"/>
          <a:ext cx="0" cy="0"/>
          <a:chOff x="0" y="0"/>
          <a:chExt cx="0" cy="0"/>
        </a:xfrm>
      </p:grpSpPr>
      <p:sp>
        <p:nvSpPr>
          <p:cNvPr id="21" name="Google Shape;21;p4"/>
          <p:cNvSpPr/>
          <p:nvPr/>
        </p:nvSpPr>
        <p:spPr>
          <a:xfrm>
            <a:off x="-75" y="-3375"/>
            <a:ext cx="9144000" cy="5150400"/>
          </a:xfrm>
          <a:prstGeom prst="rect">
            <a:avLst/>
          </a:prstGeom>
          <a:solidFill>
            <a:srgbClr val="F5F5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p:nvPr/>
        </p:nvSpPr>
        <p:spPr>
          <a:xfrm>
            <a:off x="571450" y="2393733"/>
            <a:ext cx="6549900" cy="43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1300">
              <a:solidFill>
                <a:srgbClr val="706B69"/>
              </a:solidFill>
              <a:latin typeface="Roche Sans Condensed Light"/>
              <a:ea typeface="Roche Sans Condensed Light"/>
              <a:cs typeface="Roche Sans Condensed Light"/>
              <a:sym typeface="Roche Sans Condensed Light"/>
            </a:endParaRPr>
          </a:p>
        </p:txBody>
      </p:sp>
      <p:sp>
        <p:nvSpPr>
          <p:cNvPr id="23" name="Google Shape;23;p4"/>
          <p:cNvSpPr txBox="1">
            <a:spLocks noGrp="1"/>
          </p:cNvSpPr>
          <p:nvPr>
            <p:ph type="subTitle" idx="1"/>
          </p:nvPr>
        </p:nvSpPr>
        <p:spPr>
          <a:xfrm>
            <a:off x="571450" y="2393733"/>
            <a:ext cx="6549900" cy="438900"/>
          </a:xfrm>
          <a:prstGeom prst="rect">
            <a:avLst/>
          </a:prstGeom>
        </p:spPr>
        <p:txBody>
          <a:bodyPr spcFirstLastPara="1" wrap="square" lIns="0" tIns="0" rIns="0" bIns="0" anchor="t" anchorCtr="0">
            <a:noAutofit/>
          </a:bodyPr>
          <a:lstStyle>
            <a:lvl1pPr lvl="0">
              <a:lnSpc>
                <a:spcPct val="100000"/>
              </a:lnSpc>
              <a:spcBef>
                <a:spcPts val="0"/>
              </a:spcBef>
              <a:spcAft>
                <a:spcPts val="0"/>
              </a:spcAft>
              <a:buSzPts val="1300"/>
              <a:buNone/>
              <a:defRPr sz="1300"/>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24" name="Google Shape;24;p4"/>
          <p:cNvSpPr txBox="1">
            <a:spLocks noGrp="1"/>
          </p:cNvSpPr>
          <p:nvPr>
            <p:ph type="ctrTitle"/>
          </p:nvPr>
        </p:nvSpPr>
        <p:spPr>
          <a:xfrm>
            <a:off x="571450" y="586475"/>
            <a:ext cx="6976800" cy="1695600"/>
          </a:xfrm>
          <a:prstGeom prst="rect">
            <a:avLst/>
          </a:prstGeom>
        </p:spPr>
        <p:txBody>
          <a:bodyPr spcFirstLastPara="1" wrap="square" lIns="0" tIns="0" rIns="0" bIns="0" anchor="b" anchorCtr="0">
            <a:noAutofit/>
          </a:bodyPr>
          <a:lstStyle>
            <a:lvl1pPr lvl="0">
              <a:lnSpc>
                <a:spcPct val="80000"/>
              </a:lnSpc>
              <a:spcBef>
                <a:spcPts val="0"/>
              </a:spcBef>
              <a:spcAft>
                <a:spcPts val="0"/>
              </a:spcAft>
              <a:buSzPts val="2200"/>
              <a:buNone/>
              <a:defRPr/>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cxnSp>
        <p:nvCxnSpPr>
          <p:cNvPr id="25" name="Google Shape;25;p4"/>
          <p:cNvCxnSpPr/>
          <p:nvPr/>
        </p:nvCxnSpPr>
        <p:spPr>
          <a:xfrm flipH="1">
            <a:off x="5658175" y="1130025"/>
            <a:ext cx="3493800" cy="4044300"/>
          </a:xfrm>
          <a:prstGeom prst="straightConnector1">
            <a:avLst/>
          </a:prstGeom>
          <a:noFill/>
          <a:ln w="9525" cap="flat" cmpd="sng">
            <a:solidFill>
              <a:schemeClr val="dk1"/>
            </a:solidFill>
            <a:prstDash val="solid"/>
            <a:round/>
            <a:headEnd type="none" w="med" len="med"/>
            <a:tailEnd type="none" w="med" len="med"/>
          </a:ln>
        </p:spPr>
      </p:cxnSp>
      <p:pic>
        <p:nvPicPr>
          <p:cNvPr id="26" name="Google Shape;26;p4"/>
          <p:cNvPicPr preferRelativeResize="0"/>
          <p:nvPr/>
        </p:nvPicPr>
        <p:blipFill>
          <a:blip r:embed="rId2">
            <a:alphaModFix/>
          </a:blip>
          <a:stretch>
            <a:fillRect/>
          </a:stretch>
        </p:blipFill>
        <p:spPr>
          <a:xfrm>
            <a:off x="8288632" y="264809"/>
            <a:ext cx="598050" cy="321675"/>
          </a:xfrm>
          <a:prstGeom prst="rect">
            <a:avLst/>
          </a:prstGeom>
          <a:noFill/>
          <a:ln>
            <a:noFill/>
          </a:ln>
        </p:spPr>
      </p:pic>
      <p:sp>
        <p:nvSpPr>
          <p:cNvPr id="27" name="Google Shape;27;p4"/>
          <p:cNvSpPr txBox="1">
            <a:spLocks noGrp="1"/>
          </p:cNvSpPr>
          <p:nvPr>
            <p:ph type="subTitle" idx="2"/>
          </p:nvPr>
        </p:nvSpPr>
        <p:spPr>
          <a:xfrm>
            <a:off x="571450" y="2912299"/>
            <a:ext cx="4495200" cy="522600"/>
          </a:xfrm>
          <a:prstGeom prst="rect">
            <a:avLst/>
          </a:prstGeom>
        </p:spPr>
        <p:txBody>
          <a:bodyPr spcFirstLastPara="1" wrap="square" lIns="0" tIns="0" rIns="0" bIns="0" anchor="t" anchorCtr="0">
            <a:noAutofit/>
          </a:bodyPr>
          <a:lstStyle>
            <a:lvl1pPr lvl="0">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1pPr>
            <a:lvl2pPr lvl="1">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2pPr>
            <a:lvl3pPr lvl="2">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3pPr>
            <a:lvl4pPr lvl="3">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4pPr>
            <a:lvl5pPr lvl="4">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5pPr>
            <a:lvl6pPr lvl="5">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6pPr>
            <a:lvl7pPr lvl="6">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7pPr>
            <a:lvl8pPr lvl="7">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8pPr>
            <a:lvl9pPr lvl="8">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9pPr>
          </a:lstStyle>
          <a:p>
            <a:endParaRPr/>
          </a:p>
        </p:txBody>
      </p:sp>
      <p:sp>
        <p:nvSpPr>
          <p:cNvPr id="28" name="Google Shape;28;p4"/>
          <p:cNvSpPr txBox="1">
            <a:spLocks noGrp="1"/>
          </p:cNvSpPr>
          <p:nvPr>
            <p:ph type="subTitle" idx="3"/>
          </p:nvPr>
        </p:nvSpPr>
        <p:spPr>
          <a:xfrm>
            <a:off x="6016200" y="4840375"/>
            <a:ext cx="2784900" cy="180000"/>
          </a:xfrm>
          <a:prstGeom prst="rect">
            <a:avLst/>
          </a:prstGeom>
        </p:spPr>
        <p:txBody>
          <a:bodyPr spcFirstLastPara="1" wrap="square" lIns="0" tIns="0" rIns="0" bIns="0" anchor="t" anchorCtr="0">
            <a:noAutofit/>
          </a:bodyPr>
          <a:lstStyle>
            <a:lvl1pPr lvl="0" algn="r">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1pPr>
            <a:lvl2pPr lvl="1" algn="r">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2pPr>
            <a:lvl3pPr lvl="2" algn="r">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3pPr>
            <a:lvl4pPr lvl="3" algn="r">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4pPr>
            <a:lvl5pPr lvl="4" algn="r">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5pPr>
            <a:lvl6pPr lvl="5" algn="r">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6pPr>
            <a:lvl7pPr lvl="6" algn="r">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7pPr>
            <a:lvl8pPr lvl="7" algn="r">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8pPr>
            <a:lvl9pPr lvl="8" algn="r">
              <a:lnSpc>
                <a:spcPct val="100000"/>
              </a:lnSpc>
              <a:spcBef>
                <a:spcPts val="0"/>
              </a:spcBef>
              <a:spcAft>
                <a:spcPts val="0"/>
              </a:spcAft>
              <a:buClr>
                <a:srgbClr val="000000"/>
              </a:buClr>
              <a:buSzPts val="1100"/>
              <a:buFont typeface="Roche Sans Light"/>
              <a:buNone/>
              <a:defRPr sz="1100">
                <a:solidFill>
                  <a:srgbClr val="000000"/>
                </a:solidFill>
                <a:latin typeface="Roche Sans Light"/>
                <a:ea typeface="Roche Sans Light"/>
                <a:cs typeface="Roche Sans Light"/>
                <a:sym typeface="Roche Sans Light"/>
              </a:defRPr>
            </a:lvl9pPr>
          </a:lstStyle>
          <a:p>
            <a:endParaRPr/>
          </a:p>
        </p:txBody>
      </p:sp>
    </p:spTree>
  </p:cSld>
  <p:clrMapOvr>
    <a:masterClrMapping/>
  </p:clrMapOvr>
  <p:extLst>
    <p:ext uri="{DCECCB84-F9BA-43D5-87BE-67443E8EF086}">
      <p15:sldGuideLst xmlns:p15="http://schemas.microsoft.com/office/powerpoint/2012/main">
        <p15:guide id="1" orient="horz" pos="3073">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3 - Chapter divider" type="secHead">
  <p:cSld name="SECTION_HEADER">
    <p:bg>
      <p:bgPr>
        <a:solidFill>
          <a:srgbClr val="F5F5F2"/>
        </a:solidFill>
        <a:effectLst/>
      </p:bgPr>
    </p:bg>
    <p:spTree>
      <p:nvGrpSpPr>
        <p:cNvPr id="1" name="Shape 29"/>
        <p:cNvGrpSpPr/>
        <p:nvPr/>
      </p:nvGrpSpPr>
      <p:grpSpPr>
        <a:xfrm>
          <a:off x="0" y="0"/>
          <a:ext cx="0" cy="0"/>
          <a:chOff x="0" y="0"/>
          <a:chExt cx="0" cy="0"/>
        </a:xfrm>
      </p:grpSpPr>
      <p:sp>
        <p:nvSpPr>
          <p:cNvPr id="30" name="Google Shape;30;p5"/>
          <p:cNvSpPr/>
          <p:nvPr/>
        </p:nvSpPr>
        <p:spPr>
          <a:xfrm>
            <a:off x="-75" y="-3375"/>
            <a:ext cx="9144000" cy="5150400"/>
          </a:xfrm>
          <a:prstGeom prst="rect">
            <a:avLst/>
          </a:prstGeom>
          <a:solidFill>
            <a:srgbClr val="F5F5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txBox="1">
            <a:spLocks noGrp="1"/>
          </p:cNvSpPr>
          <p:nvPr>
            <p:ph type="title"/>
          </p:nvPr>
        </p:nvSpPr>
        <p:spPr>
          <a:xfrm>
            <a:off x="571450" y="2150850"/>
            <a:ext cx="8260800" cy="841800"/>
          </a:xfrm>
          <a:prstGeom prst="rect">
            <a:avLst/>
          </a:prstGeom>
        </p:spPr>
        <p:txBody>
          <a:bodyPr spcFirstLastPara="1" wrap="square" lIns="0" tIns="91425" rIns="91425" bIns="91425" anchor="ctr" anchorCtr="0">
            <a:normAutofit/>
          </a:bodyPr>
          <a:lstStyle>
            <a:lvl1pPr lvl="0">
              <a:spcBef>
                <a:spcPts val="0"/>
              </a:spcBef>
              <a:spcAft>
                <a:spcPts val="0"/>
              </a:spcAft>
              <a:buSzPts val="2200"/>
              <a:buNone/>
              <a:defRPr sz="2200"/>
            </a:lvl1pPr>
            <a:lvl2pPr lvl="1">
              <a:spcBef>
                <a:spcPts val="0"/>
              </a:spcBef>
              <a:spcAft>
                <a:spcPts val="0"/>
              </a:spcAft>
              <a:buSzPts val="2200"/>
              <a:buFont typeface="Roche Sans Medium"/>
              <a:buNone/>
              <a:defRPr sz="2200">
                <a:latin typeface="Roche Sans Medium"/>
                <a:ea typeface="Roche Sans Medium"/>
                <a:cs typeface="Roche Sans Medium"/>
                <a:sym typeface="Roche Sans Medium"/>
              </a:defRPr>
            </a:lvl2pPr>
            <a:lvl3pPr lvl="2">
              <a:spcBef>
                <a:spcPts val="0"/>
              </a:spcBef>
              <a:spcAft>
                <a:spcPts val="0"/>
              </a:spcAft>
              <a:buSzPts val="2200"/>
              <a:buFont typeface="Roche Sans Medium"/>
              <a:buNone/>
              <a:defRPr sz="2200">
                <a:latin typeface="Roche Sans Medium"/>
                <a:ea typeface="Roche Sans Medium"/>
                <a:cs typeface="Roche Sans Medium"/>
                <a:sym typeface="Roche Sans Medium"/>
              </a:defRPr>
            </a:lvl3pPr>
            <a:lvl4pPr lvl="3">
              <a:spcBef>
                <a:spcPts val="0"/>
              </a:spcBef>
              <a:spcAft>
                <a:spcPts val="0"/>
              </a:spcAft>
              <a:buSzPts val="2200"/>
              <a:buFont typeface="Roche Sans Medium"/>
              <a:buNone/>
              <a:defRPr sz="2200">
                <a:latin typeface="Roche Sans Medium"/>
                <a:ea typeface="Roche Sans Medium"/>
                <a:cs typeface="Roche Sans Medium"/>
                <a:sym typeface="Roche Sans Medium"/>
              </a:defRPr>
            </a:lvl4pPr>
            <a:lvl5pPr lvl="4">
              <a:spcBef>
                <a:spcPts val="0"/>
              </a:spcBef>
              <a:spcAft>
                <a:spcPts val="0"/>
              </a:spcAft>
              <a:buSzPts val="2200"/>
              <a:buFont typeface="Roche Sans Medium"/>
              <a:buNone/>
              <a:defRPr sz="2200">
                <a:latin typeface="Roche Sans Medium"/>
                <a:ea typeface="Roche Sans Medium"/>
                <a:cs typeface="Roche Sans Medium"/>
                <a:sym typeface="Roche Sans Medium"/>
              </a:defRPr>
            </a:lvl5pPr>
            <a:lvl6pPr lvl="5">
              <a:spcBef>
                <a:spcPts val="0"/>
              </a:spcBef>
              <a:spcAft>
                <a:spcPts val="0"/>
              </a:spcAft>
              <a:buSzPts val="2200"/>
              <a:buFont typeface="Roche Sans Medium"/>
              <a:buNone/>
              <a:defRPr sz="2200">
                <a:latin typeface="Roche Sans Medium"/>
                <a:ea typeface="Roche Sans Medium"/>
                <a:cs typeface="Roche Sans Medium"/>
                <a:sym typeface="Roche Sans Medium"/>
              </a:defRPr>
            </a:lvl6pPr>
            <a:lvl7pPr lvl="6">
              <a:spcBef>
                <a:spcPts val="0"/>
              </a:spcBef>
              <a:spcAft>
                <a:spcPts val="0"/>
              </a:spcAft>
              <a:buSzPts val="2200"/>
              <a:buFont typeface="Roche Sans Medium"/>
              <a:buNone/>
              <a:defRPr sz="2200">
                <a:latin typeface="Roche Sans Medium"/>
                <a:ea typeface="Roche Sans Medium"/>
                <a:cs typeface="Roche Sans Medium"/>
                <a:sym typeface="Roche Sans Medium"/>
              </a:defRPr>
            </a:lvl7pPr>
            <a:lvl8pPr lvl="7">
              <a:spcBef>
                <a:spcPts val="0"/>
              </a:spcBef>
              <a:spcAft>
                <a:spcPts val="0"/>
              </a:spcAft>
              <a:buSzPts val="2200"/>
              <a:buFont typeface="Roche Sans Medium"/>
              <a:buNone/>
              <a:defRPr sz="2200">
                <a:latin typeface="Roche Sans Medium"/>
                <a:ea typeface="Roche Sans Medium"/>
                <a:cs typeface="Roche Sans Medium"/>
                <a:sym typeface="Roche Sans Medium"/>
              </a:defRPr>
            </a:lvl8pPr>
            <a:lvl9pPr lvl="8">
              <a:spcBef>
                <a:spcPts val="0"/>
              </a:spcBef>
              <a:spcAft>
                <a:spcPts val="0"/>
              </a:spcAft>
              <a:buSzPts val="2200"/>
              <a:buFont typeface="Roche Sans Medium"/>
              <a:buNone/>
              <a:defRPr sz="2200">
                <a:latin typeface="Roche Sans Medium"/>
                <a:ea typeface="Roche Sans Medium"/>
                <a:cs typeface="Roche Sans Medium"/>
                <a:sym typeface="Roche Sans Medium"/>
              </a:defRPr>
            </a:lvl9pPr>
          </a:lstStyle>
          <a:p>
            <a:endParaRPr/>
          </a:p>
        </p:txBody>
      </p:sp>
      <p:sp>
        <p:nvSpPr>
          <p:cNvPr id="32" name="Google Shape;32;p5"/>
          <p:cNvSpPr/>
          <p:nvPr/>
        </p:nvSpPr>
        <p:spPr>
          <a:xfrm rot="5400000">
            <a:off x="9126141" y="2565750"/>
            <a:ext cx="24900" cy="12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 name="Google Shape;33;p5"/>
          <p:cNvPicPr preferRelativeResize="0"/>
          <p:nvPr/>
        </p:nvPicPr>
        <p:blipFill>
          <a:blip r:embed="rId2">
            <a:alphaModFix/>
          </a:blip>
          <a:stretch>
            <a:fillRect/>
          </a:stretch>
        </p:blipFill>
        <p:spPr>
          <a:xfrm>
            <a:off x="8288632" y="264809"/>
            <a:ext cx="598050" cy="321675"/>
          </a:xfrm>
          <a:prstGeom prst="rect">
            <a:avLst/>
          </a:prstGeom>
          <a:noFill/>
          <a:ln>
            <a:noFill/>
          </a:ln>
        </p:spPr>
      </p:pic>
      <p:cxnSp>
        <p:nvCxnSpPr>
          <p:cNvPr id="34" name="Google Shape;34;p5"/>
          <p:cNvCxnSpPr/>
          <p:nvPr/>
        </p:nvCxnSpPr>
        <p:spPr>
          <a:xfrm flipH="1">
            <a:off x="6914479" y="2571748"/>
            <a:ext cx="2222400" cy="2573400"/>
          </a:xfrm>
          <a:prstGeom prst="straightConnector1">
            <a:avLst/>
          </a:prstGeom>
          <a:noFill/>
          <a:ln w="9525" cap="flat" cmpd="sng">
            <a:solidFill>
              <a:schemeClr val="dk1"/>
            </a:solidFill>
            <a:prstDash val="solid"/>
            <a:round/>
            <a:headEnd type="none" w="med" len="med"/>
            <a:tailEnd type="none" w="med" len="med"/>
          </a:ln>
        </p:spPr>
      </p:cxnSp>
      <p:cxnSp>
        <p:nvCxnSpPr>
          <p:cNvPr id="35" name="Google Shape;35;p5"/>
          <p:cNvCxnSpPr/>
          <p:nvPr/>
        </p:nvCxnSpPr>
        <p:spPr>
          <a:xfrm>
            <a:off x="6900875" y="-4750"/>
            <a:ext cx="2236200" cy="257640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2 - Table of contents">
  <p:cSld name="SECTION_HEADER_2">
    <p:bg>
      <p:bgPr>
        <a:solidFill>
          <a:srgbClr val="F5F5F2"/>
        </a:solidFill>
        <a:effectLst/>
      </p:bgPr>
    </p:bg>
    <p:spTree>
      <p:nvGrpSpPr>
        <p:cNvPr id="1" name="Shape 36"/>
        <p:cNvGrpSpPr/>
        <p:nvPr/>
      </p:nvGrpSpPr>
      <p:grpSpPr>
        <a:xfrm>
          <a:off x="0" y="0"/>
          <a:ext cx="0" cy="0"/>
          <a:chOff x="0" y="0"/>
          <a:chExt cx="0" cy="0"/>
        </a:xfrm>
      </p:grpSpPr>
      <p:sp>
        <p:nvSpPr>
          <p:cNvPr id="37" name="Google Shape;37;p6"/>
          <p:cNvSpPr/>
          <p:nvPr/>
        </p:nvSpPr>
        <p:spPr>
          <a:xfrm>
            <a:off x="-75" y="-3375"/>
            <a:ext cx="9144000" cy="5150400"/>
          </a:xfrm>
          <a:prstGeom prst="rect">
            <a:avLst/>
          </a:prstGeom>
          <a:solidFill>
            <a:srgbClr val="F5F5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6"/>
          <p:cNvSpPr txBox="1">
            <a:spLocks noGrp="1"/>
          </p:cNvSpPr>
          <p:nvPr>
            <p:ph type="title"/>
          </p:nvPr>
        </p:nvSpPr>
        <p:spPr>
          <a:xfrm>
            <a:off x="571450" y="2150850"/>
            <a:ext cx="4304400" cy="841800"/>
          </a:xfrm>
          <a:prstGeom prst="rect">
            <a:avLst/>
          </a:prstGeom>
        </p:spPr>
        <p:txBody>
          <a:bodyPr spcFirstLastPara="1" wrap="square" lIns="0" tIns="91425" rIns="91425" bIns="91425" anchor="ctr" anchorCtr="0">
            <a:normAutofit/>
          </a:bodyPr>
          <a:lstStyle>
            <a:lvl1pPr lvl="0">
              <a:spcBef>
                <a:spcPts val="0"/>
              </a:spcBef>
              <a:spcAft>
                <a:spcPts val="0"/>
              </a:spcAft>
              <a:buSzPts val="2200"/>
              <a:buNone/>
              <a:defRPr sz="2200"/>
            </a:lvl1pPr>
            <a:lvl2pPr lvl="1">
              <a:spcBef>
                <a:spcPts val="0"/>
              </a:spcBef>
              <a:spcAft>
                <a:spcPts val="0"/>
              </a:spcAft>
              <a:buSzPts val="2200"/>
              <a:buFont typeface="Roche Sans Medium"/>
              <a:buNone/>
              <a:defRPr sz="2200">
                <a:latin typeface="Roche Sans Medium"/>
                <a:ea typeface="Roche Sans Medium"/>
                <a:cs typeface="Roche Sans Medium"/>
                <a:sym typeface="Roche Sans Medium"/>
              </a:defRPr>
            </a:lvl2pPr>
            <a:lvl3pPr lvl="2">
              <a:spcBef>
                <a:spcPts val="0"/>
              </a:spcBef>
              <a:spcAft>
                <a:spcPts val="0"/>
              </a:spcAft>
              <a:buSzPts val="2200"/>
              <a:buFont typeface="Roche Sans Medium"/>
              <a:buNone/>
              <a:defRPr sz="2200">
                <a:latin typeface="Roche Sans Medium"/>
                <a:ea typeface="Roche Sans Medium"/>
                <a:cs typeface="Roche Sans Medium"/>
                <a:sym typeface="Roche Sans Medium"/>
              </a:defRPr>
            </a:lvl3pPr>
            <a:lvl4pPr lvl="3">
              <a:spcBef>
                <a:spcPts val="0"/>
              </a:spcBef>
              <a:spcAft>
                <a:spcPts val="0"/>
              </a:spcAft>
              <a:buSzPts val="2200"/>
              <a:buFont typeface="Roche Sans Medium"/>
              <a:buNone/>
              <a:defRPr sz="2200">
                <a:latin typeface="Roche Sans Medium"/>
                <a:ea typeface="Roche Sans Medium"/>
                <a:cs typeface="Roche Sans Medium"/>
                <a:sym typeface="Roche Sans Medium"/>
              </a:defRPr>
            </a:lvl4pPr>
            <a:lvl5pPr lvl="4">
              <a:spcBef>
                <a:spcPts val="0"/>
              </a:spcBef>
              <a:spcAft>
                <a:spcPts val="0"/>
              </a:spcAft>
              <a:buSzPts val="2200"/>
              <a:buFont typeface="Roche Sans Medium"/>
              <a:buNone/>
              <a:defRPr sz="2200">
                <a:latin typeface="Roche Sans Medium"/>
                <a:ea typeface="Roche Sans Medium"/>
                <a:cs typeface="Roche Sans Medium"/>
                <a:sym typeface="Roche Sans Medium"/>
              </a:defRPr>
            </a:lvl5pPr>
            <a:lvl6pPr lvl="5">
              <a:spcBef>
                <a:spcPts val="0"/>
              </a:spcBef>
              <a:spcAft>
                <a:spcPts val="0"/>
              </a:spcAft>
              <a:buSzPts val="2200"/>
              <a:buFont typeface="Roche Sans Medium"/>
              <a:buNone/>
              <a:defRPr sz="2200">
                <a:latin typeface="Roche Sans Medium"/>
                <a:ea typeface="Roche Sans Medium"/>
                <a:cs typeface="Roche Sans Medium"/>
                <a:sym typeface="Roche Sans Medium"/>
              </a:defRPr>
            </a:lvl6pPr>
            <a:lvl7pPr lvl="6">
              <a:spcBef>
                <a:spcPts val="0"/>
              </a:spcBef>
              <a:spcAft>
                <a:spcPts val="0"/>
              </a:spcAft>
              <a:buSzPts val="2200"/>
              <a:buFont typeface="Roche Sans Medium"/>
              <a:buNone/>
              <a:defRPr sz="2200">
                <a:latin typeface="Roche Sans Medium"/>
                <a:ea typeface="Roche Sans Medium"/>
                <a:cs typeface="Roche Sans Medium"/>
                <a:sym typeface="Roche Sans Medium"/>
              </a:defRPr>
            </a:lvl7pPr>
            <a:lvl8pPr lvl="7">
              <a:spcBef>
                <a:spcPts val="0"/>
              </a:spcBef>
              <a:spcAft>
                <a:spcPts val="0"/>
              </a:spcAft>
              <a:buSzPts val="2200"/>
              <a:buFont typeface="Roche Sans Medium"/>
              <a:buNone/>
              <a:defRPr sz="2200">
                <a:latin typeface="Roche Sans Medium"/>
                <a:ea typeface="Roche Sans Medium"/>
                <a:cs typeface="Roche Sans Medium"/>
                <a:sym typeface="Roche Sans Medium"/>
              </a:defRPr>
            </a:lvl8pPr>
            <a:lvl9pPr lvl="8">
              <a:spcBef>
                <a:spcPts val="0"/>
              </a:spcBef>
              <a:spcAft>
                <a:spcPts val="0"/>
              </a:spcAft>
              <a:buSzPts val="2200"/>
              <a:buFont typeface="Roche Sans Medium"/>
              <a:buNone/>
              <a:defRPr sz="2200">
                <a:latin typeface="Roche Sans Medium"/>
                <a:ea typeface="Roche Sans Medium"/>
                <a:cs typeface="Roche Sans Medium"/>
                <a:sym typeface="Roche Sans Medium"/>
              </a:defRPr>
            </a:lvl9pPr>
          </a:lstStyle>
          <a:p>
            <a:endParaRPr/>
          </a:p>
        </p:txBody>
      </p:sp>
      <p:cxnSp>
        <p:nvCxnSpPr>
          <p:cNvPr id="39" name="Google Shape;39;p6"/>
          <p:cNvCxnSpPr/>
          <p:nvPr/>
        </p:nvCxnSpPr>
        <p:spPr>
          <a:xfrm flipH="1">
            <a:off x="2805632" y="2571748"/>
            <a:ext cx="2222400" cy="2573400"/>
          </a:xfrm>
          <a:prstGeom prst="straightConnector1">
            <a:avLst/>
          </a:prstGeom>
          <a:noFill/>
          <a:ln w="9525" cap="flat" cmpd="sng">
            <a:solidFill>
              <a:schemeClr val="dk1"/>
            </a:solidFill>
            <a:prstDash val="solid"/>
            <a:round/>
            <a:headEnd type="none" w="med" len="med"/>
            <a:tailEnd type="none" w="med" len="med"/>
          </a:ln>
        </p:spPr>
      </p:cxnSp>
      <p:cxnSp>
        <p:nvCxnSpPr>
          <p:cNvPr id="40" name="Google Shape;40;p6"/>
          <p:cNvCxnSpPr/>
          <p:nvPr/>
        </p:nvCxnSpPr>
        <p:spPr>
          <a:xfrm>
            <a:off x="2792028" y="-4750"/>
            <a:ext cx="2236200" cy="2576400"/>
          </a:xfrm>
          <a:prstGeom prst="straightConnector1">
            <a:avLst/>
          </a:prstGeom>
          <a:noFill/>
          <a:ln w="9525" cap="flat" cmpd="sng">
            <a:solidFill>
              <a:schemeClr val="dk1"/>
            </a:solidFill>
            <a:prstDash val="solid"/>
            <a:round/>
            <a:headEnd type="none" w="med" len="med"/>
            <a:tailEnd type="none" w="med" len="med"/>
          </a:ln>
        </p:spPr>
      </p:cxnSp>
      <p:cxnSp>
        <p:nvCxnSpPr>
          <p:cNvPr id="41" name="Google Shape;41;p6"/>
          <p:cNvCxnSpPr/>
          <p:nvPr/>
        </p:nvCxnSpPr>
        <p:spPr>
          <a:xfrm>
            <a:off x="5039800" y="-3000"/>
            <a:ext cx="0" cy="5160300"/>
          </a:xfrm>
          <a:prstGeom prst="straightConnector1">
            <a:avLst/>
          </a:prstGeom>
          <a:noFill/>
          <a:ln w="9525" cap="flat" cmpd="sng">
            <a:solidFill>
              <a:schemeClr val="dk1"/>
            </a:solidFill>
            <a:prstDash val="solid"/>
            <a:round/>
            <a:headEnd type="none" w="med" len="med"/>
            <a:tailEnd type="none" w="med" len="med"/>
          </a:ln>
        </p:spPr>
      </p:cxnSp>
      <p:sp>
        <p:nvSpPr>
          <p:cNvPr id="42" name="Google Shape;42;p6"/>
          <p:cNvSpPr txBox="1">
            <a:spLocks noGrp="1"/>
          </p:cNvSpPr>
          <p:nvPr>
            <p:ph type="body" idx="1"/>
          </p:nvPr>
        </p:nvSpPr>
        <p:spPr>
          <a:xfrm>
            <a:off x="5641200" y="586475"/>
            <a:ext cx="3159900" cy="3937800"/>
          </a:xfrm>
          <a:prstGeom prst="rect">
            <a:avLst/>
          </a:prstGeom>
        </p:spPr>
        <p:txBody>
          <a:bodyPr spcFirstLastPara="1" wrap="square" lIns="0" tIns="0" rIns="0" bIns="0" anchor="ctr" anchorCtr="0">
            <a:noAutofit/>
          </a:bodyPr>
          <a:lstStyle>
            <a:lvl1pPr marL="457200" lvl="0" indent="-317500">
              <a:lnSpc>
                <a:spcPct val="130000"/>
              </a:lnSpc>
              <a:spcBef>
                <a:spcPts val="0"/>
              </a:spcBef>
              <a:spcAft>
                <a:spcPts val="0"/>
              </a:spcAft>
              <a:buClr>
                <a:srgbClr val="000000"/>
              </a:buClr>
              <a:buSzPts val="1400"/>
              <a:buChar char="■"/>
              <a:defRPr sz="1400"/>
            </a:lvl1pPr>
            <a:lvl2pPr marL="914400" lvl="1" indent="-317500">
              <a:lnSpc>
                <a:spcPct val="100000"/>
              </a:lnSpc>
              <a:spcBef>
                <a:spcPts val="800"/>
              </a:spcBef>
              <a:spcAft>
                <a:spcPts val="0"/>
              </a:spcAft>
              <a:buClr>
                <a:srgbClr val="000000"/>
              </a:buClr>
              <a:buSzPts val="1400"/>
              <a:buChar char="■"/>
              <a:defRPr/>
            </a:lvl2pPr>
            <a:lvl3pPr marL="1371600" lvl="2" indent="-317500">
              <a:lnSpc>
                <a:spcPct val="100000"/>
              </a:lnSpc>
              <a:spcBef>
                <a:spcPts val="800"/>
              </a:spcBef>
              <a:spcAft>
                <a:spcPts val="0"/>
              </a:spcAft>
              <a:buClr>
                <a:srgbClr val="000000"/>
              </a:buClr>
              <a:buSzPts val="1400"/>
              <a:buChar char="■"/>
              <a:defRPr/>
            </a:lvl3pPr>
            <a:lvl4pPr marL="1828800" lvl="3" indent="-317500">
              <a:lnSpc>
                <a:spcPct val="100000"/>
              </a:lnSpc>
              <a:spcBef>
                <a:spcPts val="800"/>
              </a:spcBef>
              <a:spcAft>
                <a:spcPts val="0"/>
              </a:spcAft>
              <a:buClr>
                <a:schemeClr val="dk1"/>
              </a:buClr>
              <a:buSzPts val="1400"/>
              <a:buChar char="■"/>
              <a:defRPr/>
            </a:lvl4pPr>
            <a:lvl5pPr marL="2286000" lvl="4" indent="-317500">
              <a:lnSpc>
                <a:spcPct val="100000"/>
              </a:lnSpc>
              <a:spcBef>
                <a:spcPts val="800"/>
              </a:spcBef>
              <a:spcAft>
                <a:spcPts val="0"/>
              </a:spcAft>
              <a:buClr>
                <a:schemeClr val="dk1"/>
              </a:buClr>
              <a:buSzPts val="1400"/>
              <a:buChar char="■"/>
              <a:defRPr/>
            </a:lvl5pPr>
            <a:lvl6pPr marL="2743200" lvl="5" indent="-317500">
              <a:lnSpc>
                <a:spcPct val="100000"/>
              </a:lnSpc>
              <a:spcBef>
                <a:spcPts val="800"/>
              </a:spcBef>
              <a:spcAft>
                <a:spcPts val="0"/>
              </a:spcAft>
              <a:buClr>
                <a:schemeClr val="dk1"/>
              </a:buClr>
              <a:buSzPts val="1400"/>
              <a:buChar char="■"/>
              <a:defRPr/>
            </a:lvl6pPr>
            <a:lvl7pPr marL="3200400" lvl="6" indent="-317500">
              <a:lnSpc>
                <a:spcPct val="100000"/>
              </a:lnSpc>
              <a:spcBef>
                <a:spcPts val="800"/>
              </a:spcBef>
              <a:spcAft>
                <a:spcPts val="0"/>
              </a:spcAft>
              <a:buClr>
                <a:schemeClr val="dk1"/>
              </a:buClr>
              <a:buSzPts val="1400"/>
              <a:buChar char="■"/>
              <a:defRPr/>
            </a:lvl7pPr>
            <a:lvl8pPr marL="3657600" lvl="7" indent="-317500">
              <a:lnSpc>
                <a:spcPct val="100000"/>
              </a:lnSpc>
              <a:spcBef>
                <a:spcPts val="800"/>
              </a:spcBef>
              <a:spcAft>
                <a:spcPts val="0"/>
              </a:spcAft>
              <a:buClr>
                <a:schemeClr val="dk1"/>
              </a:buClr>
              <a:buSzPts val="1400"/>
              <a:buChar char="■"/>
              <a:defRPr/>
            </a:lvl8pPr>
            <a:lvl9pPr marL="4114800" lvl="8" indent="-317500">
              <a:lnSpc>
                <a:spcPct val="100000"/>
              </a:lnSpc>
              <a:spcBef>
                <a:spcPts val="800"/>
              </a:spcBef>
              <a:spcAft>
                <a:spcPts val="800"/>
              </a:spcAft>
              <a:buClr>
                <a:schemeClr val="dk1"/>
              </a:buClr>
              <a:buSzPts val="1400"/>
              <a:buChar char="■"/>
              <a:defRPr/>
            </a:lvl9pPr>
          </a:lstStyle>
          <a:p>
            <a:endParaRPr/>
          </a:p>
        </p:txBody>
      </p:sp>
      <p:pic>
        <p:nvPicPr>
          <p:cNvPr id="43" name="Google Shape;43;p6"/>
          <p:cNvPicPr preferRelativeResize="0"/>
          <p:nvPr/>
        </p:nvPicPr>
        <p:blipFill>
          <a:blip r:embed="rId2">
            <a:alphaModFix/>
          </a:blip>
          <a:stretch>
            <a:fillRect/>
          </a:stretch>
        </p:blipFill>
        <p:spPr>
          <a:xfrm>
            <a:off x="8288632" y="264809"/>
            <a:ext cx="598050" cy="3216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urpose statement">
  <p:cSld name="SECTION_HEADER_1">
    <p:spTree>
      <p:nvGrpSpPr>
        <p:cNvPr id="1" name="Shape 44"/>
        <p:cNvGrpSpPr/>
        <p:nvPr/>
      </p:nvGrpSpPr>
      <p:grpSpPr>
        <a:xfrm>
          <a:off x="0" y="0"/>
          <a:ext cx="0" cy="0"/>
          <a:chOff x="0" y="0"/>
          <a:chExt cx="0" cy="0"/>
        </a:xfrm>
      </p:grpSpPr>
      <p:sp>
        <p:nvSpPr>
          <p:cNvPr id="45" name="Google Shape;45;p7"/>
          <p:cNvSpPr/>
          <p:nvPr/>
        </p:nvSpPr>
        <p:spPr>
          <a:xfrm>
            <a:off x="-75" y="-3375"/>
            <a:ext cx="9144000" cy="5150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7"/>
          <p:cNvSpPr txBox="1"/>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0B41CD"/>
                </a:solidFill>
                <a:latin typeface="Roche Sans Medium"/>
                <a:ea typeface="Roche Sans Medium"/>
                <a:cs typeface="Roche Sans Medium"/>
                <a:sym typeface="Roche Sans Medium"/>
              </a:rPr>
              <a:t>Doing now what patients need next</a:t>
            </a:r>
            <a:endParaRPr sz="2000">
              <a:solidFill>
                <a:srgbClr val="0B41CD"/>
              </a:solidFill>
              <a:latin typeface="Roche Sans Medium"/>
              <a:ea typeface="Roche Sans Medium"/>
              <a:cs typeface="Roche Sans Medium"/>
              <a:sym typeface="Roche Sans Medium"/>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4a - Title and 1 column" type="tx">
  <p:cSld name="TITLE_AND_BODY">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571450" y="432675"/>
            <a:ext cx="7431600" cy="572700"/>
          </a:xfrm>
          <a:prstGeom prst="rect">
            <a:avLst/>
          </a:prstGeom>
        </p:spPr>
        <p:txBody>
          <a:bodyPr spcFirstLastPara="1" wrap="square" lIns="0" tIns="91425" rIns="91425" bIns="91425" anchor="t" anchorCtr="0">
            <a:noAutofit/>
          </a:bodyPr>
          <a:lstStyle>
            <a:lvl1pPr lvl="0">
              <a:spcBef>
                <a:spcPts val="0"/>
              </a:spcBef>
              <a:spcAft>
                <a:spcPts val="0"/>
              </a:spcAft>
              <a:buSzPts val="2200"/>
              <a:buFont typeface="Roche Sans Medium"/>
              <a:buNone/>
              <a:defRPr sz="2200">
                <a:latin typeface="Roche Sans Medium"/>
                <a:ea typeface="Roche Sans Medium"/>
                <a:cs typeface="Roche Sans Medium"/>
                <a:sym typeface="Roche Sans Medium"/>
              </a:defRPr>
            </a:lvl1pPr>
            <a:lvl2pPr lvl="1">
              <a:spcBef>
                <a:spcPts val="0"/>
              </a:spcBef>
              <a:spcAft>
                <a:spcPts val="0"/>
              </a:spcAft>
              <a:buClr>
                <a:schemeClr val="dk1"/>
              </a:buClr>
              <a:buSzPts val="2400"/>
              <a:buNone/>
              <a:defRPr>
                <a:solidFill>
                  <a:schemeClr val="dk1"/>
                </a:solidFill>
              </a:defRPr>
            </a:lvl2pPr>
            <a:lvl3pPr lvl="2">
              <a:spcBef>
                <a:spcPts val="0"/>
              </a:spcBef>
              <a:spcAft>
                <a:spcPts val="0"/>
              </a:spcAft>
              <a:buClr>
                <a:schemeClr val="dk1"/>
              </a:buClr>
              <a:buSzPts val="2400"/>
              <a:buNone/>
              <a:defRPr>
                <a:solidFill>
                  <a:schemeClr val="dk1"/>
                </a:solidFill>
              </a:defRPr>
            </a:lvl3pPr>
            <a:lvl4pPr lvl="3">
              <a:spcBef>
                <a:spcPts val="0"/>
              </a:spcBef>
              <a:spcAft>
                <a:spcPts val="0"/>
              </a:spcAft>
              <a:buClr>
                <a:schemeClr val="dk1"/>
              </a:buClr>
              <a:buSzPts val="2400"/>
              <a:buNone/>
              <a:defRPr>
                <a:solidFill>
                  <a:schemeClr val="dk1"/>
                </a:solidFill>
              </a:defRPr>
            </a:lvl4pPr>
            <a:lvl5pPr lvl="4">
              <a:spcBef>
                <a:spcPts val="0"/>
              </a:spcBef>
              <a:spcAft>
                <a:spcPts val="0"/>
              </a:spcAft>
              <a:buClr>
                <a:schemeClr val="dk1"/>
              </a:buClr>
              <a:buSzPts val="2400"/>
              <a:buNone/>
              <a:defRPr>
                <a:solidFill>
                  <a:schemeClr val="dk1"/>
                </a:solidFill>
              </a:defRPr>
            </a:lvl5pPr>
            <a:lvl6pPr lvl="5">
              <a:spcBef>
                <a:spcPts val="0"/>
              </a:spcBef>
              <a:spcAft>
                <a:spcPts val="0"/>
              </a:spcAft>
              <a:buClr>
                <a:schemeClr val="dk1"/>
              </a:buClr>
              <a:buSzPts val="2400"/>
              <a:buNone/>
              <a:defRPr>
                <a:solidFill>
                  <a:schemeClr val="dk1"/>
                </a:solidFill>
              </a:defRPr>
            </a:lvl6pPr>
            <a:lvl7pPr lvl="6">
              <a:spcBef>
                <a:spcPts val="0"/>
              </a:spcBef>
              <a:spcAft>
                <a:spcPts val="0"/>
              </a:spcAft>
              <a:buClr>
                <a:schemeClr val="dk1"/>
              </a:buClr>
              <a:buSzPts val="2400"/>
              <a:buNone/>
              <a:defRPr>
                <a:solidFill>
                  <a:schemeClr val="dk1"/>
                </a:solidFill>
              </a:defRPr>
            </a:lvl7pPr>
            <a:lvl8pPr lvl="7">
              <a:spcBef>
                <a:spcPts val="0"/>
              </a:spcBef>
              <a:spcAft>
                <a:spcPts val="0"/>
              </a:spcAft>
              <a:buClr>
                <a:schemeClr val="dk1"/>
              </a:buClr>
              <a:buSzPts val="2400"/>
              <a:buNone/>
              <a:defRPr>
                <a:solidFill>
                  <a:schemeClr val="dk1"/>
                </a:solidFill>
              </a:defRPr>
            </a:lvl8pPr>
            <a:lvl9pPr lvl="8">
              <a:spcBef>
                <a:spcPts val="0"/>
              </a:spcBef>
              <a:spcAft>
                <a:spcPts val="0"/>
              </a:spcAft>
              <a:buClr>
                <a:schemeClr val="dk1"/>
              </a:buClr>
              <a:buSzPts val="2400"/>
              <a:buNone/>
              <a:defRPr>
                <a:solidFill>
                  <a:schemeClr val="dk1"/>
                </a:solidFill>
              </a:defRPr>
            </a:lvl9pPr>
          </a:lstStyle>
          <a:p>
            <a:endParaRPr/>
          </a:p>
        </p:txBody>
      </p:sp>
      <p:sp>
        <p:nvSpPr>
          <p:cNvPr id="49" name="Google Shape;49;p8"/>
          <p:cNvSpPr txBox="1">
            <a:spLocks noGrp="1"/>
          </p:cNvSpPr>
          <p:nvPr>
            <p:ph type="subTitle" idx="1"/>
          </p:nvPr>
        </p:nvSpPr>
        <p:spPr>
          <a:xfrm>
            <a:off x="571450" y="722100"/>
            <a:ext cx="7431600" cy="436800"/>
          </a:xfrm>
          <a:prstGeom prst="rect">
            <a:avLst/>
          </a:prstGeom>
        </p:spPr>
        <p:txBody>
          <a:bodyPr spcFirstLastPara="1" wrap="square" lIns="0" tIns="91425" rIns="91425" bIns="91425" anchor="t" anchorCtr="0">
            <a:noAutofit/>
          </a:bodyPr>
          <a:lstStyle>
            <a:lvl1pPr lvl="0">
              <a:spcBef>
                <a:spcPts val="0"/>
              </a:spcBef>
              <a:spcAft>
                <a:spcPts val="0"/>
              </a:spcAft>
              <a:buClr>
                <a:srgbClr val="706B69"/>
              </a:buClr>
              <a:buSzPts val="1700"/>
              <a:buFont typeface="Roche Sans Condensed Light"/>
              <a:buNone/>
              <a:defRPr sz="1700">
                <a:solidFill>
                  <a:srgbClr val="706B69"/>
                </a:solidFill>
                <a:latin typeface="Roche Sans Condensed Light"/>
                <a:ea typeface="Roche Sans Condensed Light"/>
                <a:cs typeface="Roche Sans Condensed Light"/>
                <a:sym typeface="Roche Sans Condensed Light"/>
              </a:defRPr>
            </a:lvl1pPr>
            <a:lvl2pPr lvl="1">
              <a:spcBef>
                <a:spcPts val="0"/>
              </a:spcBef>
              <a:spcAft>
                <a:spcPts val="0"/>
              </a:spcAft>
              <a:buClr>
                <a:schemeClr val="accent3"/>
              </a:buClr>
              <a:buSzPts val="1400"/>
              <a:buNone/>
              <a:defRPr>
                <a:solidFill>
                  <a:schemeClr val="accent3"/>
                </a:solidFill>
              </a:defRPr>
            </a:lvl2pPr>
            <a:lvl3pPr lvl="2">
              <a:spcBef>
                <a:spcPts val="0"/>
              </a:spcBef>
              <a:spcAft>
                <a:spcPts val="0"/>
              </a:spcAft>
              <a:buClr>
                <a:schemeClr val="accent3"/>
              </a:buClr>
              <a:buSzPts val="1400"/>
              <a:buNone/>
              <a:defRPr>
                <a:solidFill>
                  <a:schemeClr val="accent3"/>
                </a:solidFill>
              </a:defRPr>
            </a:lvl3pPr>
            <a:lvl4pPr lvl="3">
              <a:spcBef>
                <a:spcPts val="0"/>
              </a:spcBef>
              <a:spcAft>
                <a:spcPts val="0"/>
              </a:spcAft>
              <a:buClr>
                <a:schemeClr val="accent3"/>
              </a:buClr>
              <a:buSzPts val="1400"/>
              <a:buNone/>
              <a:defRPr>
                <a:solidFill>
                  <a:schemeClr val="accent3"/>
                </a:solidFill>
              </a:defRPr>
            </a:lvl4pPr>
            <a:lvl5pPr lvl="4">
              <a:spcBef>
                <a:spcPts val="0"/>
              </a:spcBef>
              <a:spcAft>
                <a:spcPts val="0"/>
              </a:spcAft>
              <a:buClr>
                <a:schemeClr val="accent3"/>
              </a:buClr>
              <a:buSzPts val="1400"/>
              <a:buNone/>
              <a:defRPr>
                <a:solidFill>
                  <a:schemeClr val="accent3"/>
                </a:solidFill>
              </a:defRPr>
            </a:lvl5pPr>
            <a:lvl6pPr lvl="5">
              <a:spcBef>
                <a:spcPts val="0"/>
              </a:spcBef>
              <a:spcAft>
                <a:spcPts val="0"/>
              </a:spcAft>
              <a:buClr>
                <a:schemeClr val="accent3"/>
              </a:buClr>
              <a:buSzPts val="1400"/>
              <a:buNone/>
              <a:defRPr>
                <a:solidFill>
                  <a:schemeClr val="accent3"/>
                </a:solidFill>
              </a:defRPr>
            </a:lvl6pPr>
            <a:lvl7pPr lvl="6">
              <a:spcBef>
                <a:spcPts val="0"/>
              </a:spcBef>
              <a:spcAft>
                <a:spcPts val="0"/>
              </a:spcAft>
              <a:buClr>
                <a:schemeClr val="accent3"/>
              </a:buClr>
              <a:buSzPts val="1400"/>
              <a:buNone/>
              <a:defRPr>
                <a:solidFill>
                  <a:schemeClr val="accent3"/>
                </a:solidFill>
              </a:defRPr>
            </a:lvl7pPr>
            <a:lvl8pPr lvl="7">
              <a:spcBef>
                <a:spcPts val="0"/>
              </a:spcBef>
              <a:spcAft>
                <a:spcPts val="0"/>
              </a:spcAft>
              <a:buClr>
                <a:schemeClr val="accent3"/>
              </a:buClr>
              <a:buSzPts val="1400"/>
              <a:buNone/>
              <a:defRPr>
                <a:solidFill>
                  <a:schemeClr val="accent3"/>
                </a:solidFill>
              </a:defRPr>
            </a:lvl8pPr>
            <a:lvl9pPr lvl="8">
              <a:spcBef>
                <a:spcPts val="0"/>
              </a:spcBef>
              <a:spcAft>
                <a:spcPts val="0"/>
              </a:spcAft>
              <a:buClr>
                <a:schemeClr val="accent3"/>
              </a:buClr>
              <a:buSzPts val="1400"/>
              <a:buNone/>
              <a:defRPr>
                <a:solidFill>
                  <a:schemeClr val="accent3"/>
                </a:solidFill>
              </a:defRPr>
            </a:lvl9pPr>
          </a:lstStyle>
          <a:p>
            <a:endParaRPr/>
          </a:p>
        </p:txBody>
      </p:sp>
      <p:sp>
        <p:nvSpPr>
          <p:cNvPr id="50" name="Google Shape;50;p8"/>
          <p:cNvSpPr txBox="1">
            <a:spLocks noGrp="1"/>
          </p:cNvSpPr>
          <p:nvPr>
            <p:ph type="body" idx="2"/>
          </p:nvPr>
        </p:nvSpPr>
        <p:spPr>
          <a:xfrm>
            <a:off x="571450" y="1442675"/>
            <a:ext cx="8229600" cy="3360600"/>
          </a:xfrm>
          <a:prstGeom prst="rect">
            <a:avLst/>
          </a:prstGeom>
        </p:spPr>
        <p:txBody>
          <a:bodyPr spcFirstLastPara="1" wrap="square" lIns="0" tIns="0" rIns="0" bIns="0" anchor="t" anchorCtr="0">
            <a:noAutofit/>
          </a:bodyPr>
          <a:lstStyle>
            <a:lvl1pPr marL="457200" lvl="0" indent="-304800">
              <a:lnSpc>
                <a:spcPct val="105000"/>
              </a:lnSpc>
              <a:spcBef>
                <a:spcPts val="400"/>
              </a:spcBef>
              <a:spcAft>
                <a:spcPts val="0"/>
              </a:spcAft>
              <a:buSzPts val="1200"/>
              <a:buChar char="■"/>
              <a:defRPr sz="1400"/>
            </a:lvl1pPr>
            <a:lvl2pPr marL="914400" lvl="1" indent="-304800">
              <a:lnSpc>
                <a:spcPct val="105000"/>
              </a:lnSpc>
              <a:spcBef>
                <a:spcPts val="300"/>
              </a:spcBef>
              <a:spcAft>
                <a:spcPts val="0"/>
              </a:spcAft>
              <a:buClr>
                <a:schemeClr val="dk1"/>
              </a:buClr>
              <a:buSzPts val="1200"/>
              <a:buChar char="■"/>
              <a:defRPr/>
            </a:lvl2pPr>
            <a:lvl3pPr marL="1371600" lvl="2" indent="-304800">
              <a:lnSpc>
                <a:spcPct val="100000"/>
              </a:lnSpc>
              <a:spcBef>
                <a:spcPts val="300"/>
              </a:spcBef>
              <a:spcAft>
                <a:spcPts val="0"/>
              </a:spcAft>
              <a:buSzPts val="1200"/>
              <a:buChar char="■"/>
              <a:defRPr/>
            </a:lvl3pPr>
            <a:lvl4pPr marL="1828800" lvl="3" indent="-304800">
              <a:lnSpc>
                <a:spcPct val="100000"/>
              </a:lnSpc>
              <a:spcBef>
                <a:spcPts val="0"/>
              </a:spcBef>
              <a:spcAft>
                <a:spcPts val="0"/>
              </a:spcAft>
              <a:buClr>
                <a:schemeClr val="dk1"/>
              </a:buClr>
              <a:buSzPts val="1200"/>
              <a:buChar char="■"/>
              <a:defRPr/>
            </a:lvl4pPr>
            <a:lvl5pPr marL="2286000" lvl="4" indent="-304800">
              <a:lnSpc>
                <a:spcPct val="100000"/>
              </a:lnSpc>
              <a:spcBef>
                <a:spcPts val="0"/>
              </a:spcBef>
              <a:spcAft>
                <a:spcPts val="0"/>
              </a:spcAft>
              <a:buClr>
                <a:schemeClr val="dk1"/>
              </a:buClr>
              <a:buSzPts val="1200"/>
              <a:buChar char="■"/>
              <a:defRPr/>
            </a:lvl5pPr>
            <a:lvl6pPr marL="2743200" lvl="5" indent="-304800">
              <a:lnSpc>
                <a:spcPct val="100000"/>
              </a:lnSpc>
              <a:spcBef>
                <a:spcPts val="0"/>
              </a:spcBef>
              <a:spcAft>
                <a:spcPts val="0"/>
              </a:spcAft>
              <a:buClr>
                <a:schemeClr val="dk1"/>
              </a:buClr>
              <a:buSzPts val="1200"/>
              <a:buChar char="■"/>
              <a:defRPr/>
            </a:lvl6pPr>
            <a:lvl7pPr marL="3200400" lvl="6" indent="-304800">
              <a:lnSpc>
                <a:spcPct val="100000"/>
              </a:lnSpc>
              <a:spcBef>
                <a:spcPts val="0"/>
              </a:spcBef>
              <a:spcAft>
                <a:spcPts val="0"/>
              </a:spcAft>
              <a:buClr>
                <a:schemeClr val="dk1"/>
              </a:buClr>
              <a:buSzPts val="1200"/>
              <a:buChar char="■"/>
              <a:defRPr/>
            </a:lvl7pPr>
            <a:lvl8pPr marL="3657600" lvl="7" indent="-304800">
              <a:lnSpc>
                <a:spcPct val="100000"/>
              </a:lnSpc>
              <a:spcBef>
                <a:spcPts val="0"/>
              </a:spcBef>
              <a:spcAft>
                <a:spcPts val="0"/>
              </a:spcAft>
              <a:buClr>
                <a:schemeClr val="dk1"/>
              </a:buClr>
              <a:buSzPts val="1200"/>
              <a:buChar char="■"/>
              <a:defRPr/>
            </a:lvl8pPr>
            <a:lvl9pPr marL="4114800" lvl="8" indent="-304800">
              <a:lnSpc>
                <a:spcPct val="100000"/>
              </a:lnSpc>
              <a:spcBef>
                <a:spcPts val="0"/>
              </a:spcBef>
              <a:spcAft>
                <a:spcPts val="0"/>
              </a:spcAft>
              <a:buClr>
                <a:schemeClr val="dk1"/>
              </a:buClr>
              <a:buSzPts val="12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4b - Title and 1 column with picture">
  <p:cSld name="TITLE_AND_BODY_4_1">
    <p:spTree>
      <p:nvGrpSpPr>
        <p:cNvPr id="1" name="Shape 51"/>
        <p:cNvGrpSpPr/>
        <p:nvPr/>
      </p:nvGrpSpPr>
      <p:grpSpPr>
        <a:xfrm>
          <a:off x="0" y="0"/>
          <a:ext cx="0" cy="0"/>
          <a:chOff x="0" y="0"/>
          <a:chExt cx="0" cy="0"/>
        </a:xfrm>
      </p:grpSpPr>
      <p:sp>
        <p:nvSpPr>
          <p:cNvPr id="52" name="Google Shape;52;p9"/>
          <p:cNvSpPr>
            <a:spLocks noGrp="1"/>
          </p:cNvSpPr>
          <p:nvPr>
            <p:ph type="pic" idx="2"/>
          </p:nvPr>
        </p:nvSpPr>
        <p:spPr>
          <a:xfrm>
            <a:off x="5609275" y="1436225"/>
            <a:ext cx="3534600" cy="3399000"/>
          </a:xfrm>
          <a:prstGeom prst="rect">
            <a:avLst/>
          </a:prstGeom>
          <a:noFill/>
          <a:ln>
            <a:noFill/>
          </a:ln>
        </p:spPr>
      </p:sp>
      <p:sp>
        <p:nvSpPr>
          <p:cNvPr id="53" name="Google Shape;53;p9"/>
          <p:cNvSpPr txBox="1">
            <a:spLocks noGrp="1"/>
          </p:cNvSpPr>
          <p:nvPr>
            <p:ph type="body" idx="1"/>
          </p:nvPr>
        </p:nvSpPr>
        <p:spPr>
          <a:xfrm>
            <a:off x="571450" y="1442675"/>
            <a:ext cx="4694700" cy="3360600"/>
          </a:xfrm>
          <a:prstGeom prst="rect">
            <a:avLst/>
          </a:prstGeom>
        </p:spPr>
        <p:txBody>
          <a:bodyPr spcFirstLastPara="1" wrap="square" lIns="0" tIns="0" rIns="0" bIns="0" anchor="t" anchorCtr="0">
            <a:noAutofit/>
          </a:bodyPr>
          <a:lstStyle>
            <a:lvl1pPr marL="457200" lvl="0" indent="-304800">
              <a:lnSpc>
                <a:spcPct val="105000"/>
              </a:lnSpc>
              <a:spcBef>
                <a:spcPts val="400"/>
              </a:spcBef>
              <a:spcAft>
                <a:spcPts val="0"/>
              </a:spcAft>
              <a:buSzPts val="1200"/>
              <a:buChar char="■"/>
              <a:defRPr sz="1400"/>
            </a:lvl1pPr>
            <a:lvl2pPr marL="914400" lvl="1" indent="-304800">
              <a:lnSpc>
                <a:spcPct val="105000"/>
              </a:lnSpc>
              <a:spcBef>
                <a:spcPts val="300"/>
              </a:spcBef>
              <a:spcAft>
                <a:spcPts val="0"/>
              </a:spcAft>
              <a:buClr>
                <a:schemeClr val="dk1"/>
              </a:buClr>
              <a:buSzPts val="1200"/>
              <a:buChar char="■"/>
              <a:defRPr/>
            </a:lvl2pPr>
            <a:lvl3pPr marL="1371600" lvl="2" indent="-304800">
              <a:lnSpc>
                <a:spcPct val="100000"/>
              </a:lnSpc>
              <a:spcBef>
                <a:spcPts val="300"/>
              </a:spcBef>
              <a:spcAft>
                <a:spcPts val="0"/>
              </a:spcAft>
              <a:buSzPts val="1200"/>
              <a:buChar char="■"/>
              <a:defRPr/>
            </a:lvl3pPr>
            <a:lvl4pPr marL="1828800" lvl="3" indent="-304800">
              <a:lnSpc>
                <a:spcPct val="100000"/>
              </a:lnSpc>
              <a:spcBef>
                <a:spcPts val="0"/>
              </a:spcBef>
              <a:spcAft>
                <a:spcPts val="0"/>
              </a:spcAft>
              <a:buClr>
                <a:schemeClr val="dk1"/>
              </a:buClr>
              <a:buSzPts val="1200"/>
              <a:buChar char="■"/>
              <a:defRPr/>
            </a:lvl4pPr>
            <a:lvl5pPr marL="2286000" lvl="4" indent="-304800">
              <a:lnSpc>
                <a:spcPct val="100000"/>
              </a:lnSpc>
              <a:spcBef>
                <a:spcPts val="0"/>
              </a:spcBef>
              <a:spcAft>
                <a:spcPts val="0"/>
              </a:spcAft>
              <a:buClr>
                <a:schemeClr val="dk1"/>
              </a:buClr>
              <a:buSzPts val="1200"/>
              <a:buChar char="■"/>
              <a:defRPr/>
            </a:lvl5pPr>
            <a:lvl6pPr marL="2743200" lvl="5" indent="-304800">
              <a:lnSpc>
                <a:spcPct val="100000"/>
              </a:lnSpc>
              <a:spcBef>
                <a:spcPts val="0"/>
              </a:spcBef>
              <a:spcAft>
                <a:spcPts val="0"/>
              </a:spcAft>
              <a:buClr>
                <a:schemeClr val="dk1"/>
              </a:buClr>
              <a:buSzPts val="1200"/>
              <a:buChar char="■"/>
              <a:defRPr/>
            </a:lvl6pPr>
            <a:lvl7pPr marL="3200400" lvl="6" indent="-304800">
              <a:lnSpc>
                <a:spcPct val="100000"/>
              </a:lnSpc>
              <a:spcBef>
                <a:spcPts val="0"/>
              </a:spcBef>
              <a:spcAft>
                <a:spcPts val="0"/>
              </a:spcAft>
              <a:buClr>
                <a:schemeClr val="dk1"/>
              </a:buClr>
              <a:buSzPts val="1200"/>
              <a:buChar char="■"/>
              <a:defRPr/>
            </a:lvl7pPr>
            <a:lvl8pPr marL="3657600" lvl="7" indent="-304800">
              <a:lnSpc>
                <a:spcPct val="100000"/>
              </a:lnSpc>
              <a:spcBef>
                <a:spcPts val="0"/>
              </a:spcBef>
              <a:spcAft>
                <a:spcPts val="0"/>
              </a:spcAft>
              <a:buClr>
                <a:schemeClr val="dk1"/>
              </a:buClr>
              <a:buSzPts val="1200"/>
              <a:buChar char="■"/>
              <a:defRPr/>
            </a:lvl8pPr>
            <a:lvl9pPr marL="4114800" lvl="8" indent="-304800">
              <a:lnSpc>
                <a:spcPct val="100000"/>
              </a:lnSpc>
              <a:spcBef>
                <a:spcPts val="0"/>
              </a:spcBef>
              <a:spcAft>
                <a:spcPts val="0"/>
              </a:spcAft>
              <a:buClr>
                <a:schemeClr val="dk1"/>
              </a:buClr>
              <a:buSzPts val="1200"/>
              <a:buChar char="■"/>
              <a:defRPr/>
            </a:lvl9pPr>
          </a:lstStyle>
          <a:p>
            <a:endParaRPr/>
          </a:p>
        </p:txBody>
      </p:sp>
      <p:sp>
        <p:nvSpPr>
          <p:cNvPr id="54" name="Google Shape;54;p9"/>
          <p:cNvSpPr txBox="1">
            <a:spLocks noGrp="1"/>
          </p:cNvSpPr>
          <p:nvPr>
            <p:ph type="subTitle" idx="3"/>
          </p:nvPr>
        </p:nvSpPr>
        <p:spPr>
          <a:xfrm>
            <a:off x="571450" y="722100"/>
            <a:ext cx="7431600" cy="436800"/>
          </a:xfrm>
          <a:prstGeom prst="rect">
            <a:avLst/>
          </a:prstGeom>
        </p:spPr>
        <p:txBody>
          <a:bodyPr spcFirstLastPara="1" wrap="square" lIns="0" tIns="91425" rIns="91425" bIns="91425" anchor="t" anchorCtr="0">
            <a:noAutofit/>
          </a:bodyPr>
          <a:lstStyle>
            <a:lvl1pPr lvl="0">
              <a:spcBef>
                <a:spcPts val="0"/>
              </a:spcBef>
              <a:spcAft>
                <a:spcPts val="0"/>
              </a:spcAft>
              <a:buClr>
                <a:srgbClr val="706B69"/>
              </a:buClr>
              <a:buSzPts val="1700"/>
              <a:buFont typeface="Roche Sans Condensed Light"/>
              <a:buNone/>
              <a:defRPr sz="1700">
                <a:solidFill>
                  <a:srgbClr val="706B69"/>
                </a:solidFill>
                <a:latin typeface="Roche Sans Condensed Light"/>
                <a:ea typeface="Roche Sans Condensed Light"/>
                <a:cs typeface="Roche Sans Condensed Light"/>
                <a:sym typeface="Roche Sans Condensed Light"/>
              </a:defRPr>
            </a:lvl1pPr>
            <a:lvl2pPr lvl="1">
              <a:spcBef>
                <a:spcPts val="0"/>
              </a:spcBef>
              <a:spcAft>
                <a:spcPts val="0"/>
              </a:spcAft>
              <a:buClr>
                <a:schemeClr val="accent3"/>
              </a:buClr>
              <a:buSzPts val="1400"/>
              <a:buNone/>
              <a:defRPr>
                <a:solidFill>
                  <a:schemeClr val="accent3"/>
                </a:solidFill>
              </a:defRPr>
            </a:lvl2pPr>
            <a:lvl3pPr lvl="2">
              <a:spcBef>
                <a:spcPts val="0"/>
              </a:spcBef>
              <a:spcAft>
                <a:spcPts val="0"/>
              </a:spcAft>
              <a:buClr>
                <a:schemeClr val="accent3"/>
              </a:buClr>
              <a:buSzPts val="1400"/>
              <a:buNone/>
              <a:defRPr>
                <a:solidFill>
                  <a:schemeClr val="accent3"/>
                </a:solidFill>
              </a:defRPr>
            </a:lvl3pPr>
            <a:lvl4pPr lvl="3">
              <a:spcBef>
                <a:spcPts val="0"/>
              </a:spcBef>
              <a:spcAft>
                <a:spcPts val="0"/>
              </a:spcAft>
              <a:buClr>
                <a:schemeClr val="accent3"/>
              </a:buClr>
              <a:buSzPts val="1400"/>
              <a:buNone/>
              <a:defRPr>
                <a:solidFill>
                  <a:schemeClr val="accent3"/>
                </a:solidFill>
              </a:defRPr>
            </a:lvl4pPr>
            <a:lvl5pPr lvl="4">
              <a:spcBef>
                <a:spcPts val="0"/>
              </a:spcBef>
              <a:spcAft>
                <a:spcPts val="0"/>
              </a:spcAft>
              <a:buClr>
                <a:schemeClr val="accent3"/>
              </a:buClr>
              <a:buSzPts val="1400"/>
              <a:buNone/>
              <a:defRPr>
                <a:solidFill>
                  <a:schemeClr val="accent3"/>
                </a:solidFill>
              </a:defRPr>
            </a:lvl5pPr>
            <a:lvl6pPr lvl="5">
              <a:spcBef>
                <a:spcPts val="0"/>
              </a:spcBef>
              <a:spcAft>
                <a:spcPts val="0"/>
              </a:spcAft>
              <a:buClr>
                <a:schemeClr val="accent3"/>
              </a:buClr>
              <a:buSzPts val="1400"/>
              <a:buNone/>
              <a:defRPr>
                <a:solidFill>
                  <a:schemeClr val="accent3"/>
                </a:solidFill>
              </a:defRPr>
            </a:lvl6pPr>
            <a:lvl7pPr lvl="6">
              <a:spcBef>
                <a:spcPts val="0"/>
              </a:spcBef>
              <a:spcAft>
                <a:spcPts val="0"/>
              </a:spcAft>
              <a:buClr>
                <a:schemeClr val="accent3"/>
              </a:buClr>
              <a:buSzPts val="1400"/>
              <a:buNone/>
              <a:defRPr>
                <a:solidFill>
                  <a:schemeClr val="accent3"/>
                </a:solidFill>
              </a:defRPr>
            </a:lvl7pPr>
            <a:lvl8pPr lvl="7">
              <a:spcBef>
                <a:spcPts val="0"/>
              </a:spcBef>
              <a:spcAft>
                <a:spcPts val="0"/>
              </a:spcAft>
              <a:buClr>
                <a:schemeClr val="accent3"/>
              </a:buClr>
              <a:buSzPts val="1400"/>
              <a:buNone/>
              <a:defRPr>
                <a:solidFill>
                  <a:schemeClr val="accent3"/>
                </a:solidFill>
              </a:defRPr>
            </a:lvl8pPr>
            <a:lvl9pPr lvl="8">
              <a:spcBef>
                <a:spcPts val="0"/>
              </a:spcBef>
              <a:spcAft>
                <a:spcPts val="0"/>
              </a:spcAft>
              <a:buClr>
                <a:schemeClr val="accent3"/>
              </a:buClr>
              <a:buSzPts val="1400"/>
              <a:buNone/>
              <a:defRPr>
                <a:solidFill>
                  <a:schemeClr val="accent3"/>
                </a:solidFill>
              </a:defRPr>
            </a:lvl9pPr>
          </a:lstStyle>
          <a:p>
            <a:endParaRPr/>
          </a:p>
        </p:txBody>
      </p:sp>
      <p:sp>
        <p:nvSpPr>
          <p:cNvPr id="55" name="Google Shape;55;p9"/>
          <p:cNvSpPr txBox="1">
            <a:spLocks noGrp="1"/>
          </p:cNvSpPr>
          <p:nvPr>
            <p:ph type="title"/>
          </p:nvPr>
        </p:nvSpPr>
        <p:spPr>
          <a:xfrm>
            <a:off x="571450" y="432675"/>
            <a:ext cx="7431600" cy="572700"/>
          </a:xfrm>
          <a:prstGeom prst="rect">
            <a:avLst/>
          </a:prstGeom>
        </p:spPr>
        <p:txBody>
          <a:bodyPr spcFirstLastPara="1" wrap="square" lIns="0" tIns="91425" rIns="91425" bIns="91425" anchor="t" anchorCtr="0">
            <a:noAutofit/>
          </a:bodyPr>
          <a:lstStyle>
            <a:lvl1pPr lvl="0">
              <a:spcBef>
                <a:spcPts val="0"/>
              </a:spcBef>
              <a:spcAft>
                <a:spcPts val="0"/>
              </a:spcAft>
              <a:buSzPts val="2200"/>
              <a:buFont typeface="Roche Sans Medium"/>
              <a:buNone/>
              <a:defRPr sz="2200">
                <a:latin typeface="Roche Sans Medium"/>
                <a:ea typeface="Roche Sans Medium"/>
                <a:cs typeface="Roche Sans Medium"/>
                <a:sym typeface="Roche Sans Medium"/>
              </a:defRPr>
            </a:lvl1pPr>
            <a:lvl2pPr lvl="1">
              <a:spcBef>
                <a:spcPts val="0"/>
              </a:spcBef>
              <a:spcAft>
                <a:spcPts val="0"/>
              </a:spcAft>
              <a:buClr>
                <a:schemeClr val="dk1"/>
              </a:buClr>
              <a:buSzPts val="2400"/>
              <a:buNone/>
              <a:defRPr>
                <a:solidFill>
                  <a:schemeClr val="dk1"/>
                </a:solidFill>
              </a:defRPr>
            </a:lvl2pPr>
            <a:lvl3pPr lvl="2">
              <a:spcBef>
                <a:spcPts val="0"/>
              </a:spcBef>
              <a:spcAft>
                <a:spcPts val="0"/>
              </a:spcAft>
              <a:buClr>
                <a:schemeClr val="dk1"/>
              </a:buClr>
              <a:buSzPts val="2400"/>
              <a:buNone/>
              <a:defRPr>
                <a:solidFill>
                  <a:schemeClr val="dk1"/>
                </a:solidFill>
              </a:defRPr>
            </a:lvl3pPr>
            <a:lvl4pPr lvl="3">
              <a:spcBef>
                <a:spcPts val="0"/>
              </a:spcBef>
              <a:spcAft>
                <a:spcPts val="0"/>
              </a:spcAft>
              <a:buClr>
                <a:schemeClr val="dk1"/>
              </a:buClr>
              <a:buSzPts val="2400"/>
              <a:buNone/>
              <a:defRPr>
                <a:solidFill>
                  <a:schemeClr val="dk1"/>
                </a:solidFill>
              </a:defRPr>
            </a:lvl4pPr>
            <a:lvl5pPr lvl="4">
              <a:spcBef>
                <a:spcPts val="0"/>
              </a:spcBef>
              <a:spcAft>
                <a:spcPts val="0"/>
              </a:spcAft>
              <a:buClr>
                <a:schemeClr val="dk1"/>
              </a:buClr>
              <a:buSzPts val="2400"/>
              <a:buNone/>
              <a:defRPr>
                <a:solidFill>
                  <a:schemeClr val="dk1"/>
                </a:solidFill>
              </a:defRPr>
            </a:lvl5pPr>
            <a:lvl6pPr lvl="5">
              <a:spcBef>
                <a:spcPts val="0"/>
              </a:spcBef>
              <a:spcAft>
                <a:spcPts val="0"/>
              </a:spcAft>
              <a:buClr>
                <a:schemeClr val="dk1"/>
              </a:buClr>
              <a:buSzPts val="2400"/>
              <a:buNone/>
              <a:defRPr>
                <a:solidFill>
                  <a:schemeClr val="dk1"/>
                </a:solidFill>
              </a:defRPr>
            </a:lvl6pPr>
            <a:lvl7pPr lvl="6">
              <a:spcBef>
                <a:spcPts val="0"/>
              </a:spcBef>
              <a:spcAft>
                <a:spcPts val="0"/>
              </a:spcAft>
              <a:buClr>
                <a:schemeClr val="dk1"/>
              </a:buClr>
              <a:buSzPts val="2400"/>
              <a:buNone/>
              <a:defRPr>
                <a:solidFill>
                  <a:schemeClr val="dk1"/>
                </a:solidFill>
              </a:defRPr>
            </a:lvl7pPr>
            <a:lvl8pPr lvl="7">
              <a:spcBef>
                <a:spcPts val="0"/>
              </a:spcBef>
              <a:spcAft>
                <a:spcPts val="0"/>
              </a:spcAft>
              <a:buClr>
                <a:schemeClr val="dk1"/>
              </a:buClr>
              <a:buSzPts val="2400"/>
              <a:buNone/>
              <a:defRPr>
                <a:solidFill>
                  <a:schemeClr val="dk1"/>
                </a:solidFill>
              </a:defRPr>
            </a:lvl8pPr>
            <a:lvl9pPr lvl="8">
              <a:spcBef>
                <a:spcPts val="0"/>
              </a:spcBef>
              <a:spcAft>
                <a:spcPts val="0"/>
              </a:spcAft>
              <a:buClr>
                <a:schemeClr val="dk1"/>
              </a:buClr>
              <a:buSzPts val="2400"/>
              <a:buNone/>
              <a:defRPr>
                <a:solidFill>
                  <a:schemeClr val="dk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9 - Title only">
  <p:cSld name="TITLE_AND_BODY_3">
    <p:spTree>
      <p:nvGrpSpPr>
        <p:cNvPr id="1" name="Shape 56"/>
        <p:cNvGrpSpPr/>
        <p:nvPr/>
      </p:nvGrpSpPr>
      <p:grpSpPr>
        <a:xfrm>
          <a:off x="0" y="0"/>
          <a:ext cx="0" cy="0"/>
          <a:chOff x="0" y="0"/>
          <a:chExt cx="0" cy="0"/>
        </a:xfrm>
      </p:grpSpPr>
      <p:sp>
        <p:nvSpPr>
          <p:cNvPr id="57" name="Google Shape;57;p10"/>
          <p:cNvSpPr txBox="1">
            <a:spLocks noGrp="1"/>
          </p:cNvSpPr>
          <p:nvPr>
            <p:ph type="subTitle" idx="1"/>
          </p:nvPr>
        </p:nvSpPr>
        <p:spPr>
          <a:xfrm>
            <a:off x="571450" y="760200"/>
            <a:ext cx="7717200" cy="436800"/>
          </a:xfrm>
          <a:prstGeom prst="rect">
            <a:avLst/>
          </a:prstGeom>
        </p:spPr>
        <p:txBody>
          <a:bodyPr spcFirstLastPara="1" wrap="square" lIns="0" tIns="91425" rIns="91425" bIns="91425" anchor="t" anchorCtr="0">
            <a:noAutofit/>
          </a:bodyPr>
          <a:lstStyle>
            <a:lvl1pPr lvl="0">
              <a:spcBef>
                <a:spcPts val="0"/>
              </a:spcBef>
              <a:spcAft>
                <a:spcPts val="0"/>
              </a:spcAft>
              <a:buClr>
                <a:srgbClr val="706B69"/>
              </a:buClr>
              <a:buSzPts val="1700"/>
              <a:buFont typeface="Roche Sans Condensed Light"/>
              <a:buNone/>
              <a:defRPr sz="1700">
                <a:solidFill>
                  <a:srgbClr val="706B69"/>
                </a:solidFill>
                <a:latin typeface="Roche Sans Condensed Light"/>
                <a:ea typeface="Roche Sans Condensed Light"/>
                <a:cs typeface="Roche Sans Condensed Light"/>
                <a:sym typeface="Roche Sans Condensed Light"/>
              </a:defRPr>
            </a:lvl1pPr>
            <a:lvl2pPr lvl="1">
              <a:spcBef>
                <a:spcPts val="0"/>
              </a:spcBef>
              <a:spcAft>
                <a:spcPts val="0"/>
              </a:spcAft>
              <a:buClr>
                <a:schemeClr val="accent3"/>
              </a:buClr>
              <a:buSzPts val="1400"/>
              <a:buNone/>
              <a:defRPr>
                <a:solidFill>
                  <a:schemeClr val="accent3"/>
                </a:solidFill>
              </a:defRPr>
            </a:lvl2pPr>
            <a:lvl3pPr lvl="2">
              <a:spcBef>
                <a:spcPts val="0"/>
              </a:spcBef>
              <a:spcAft>
                <a:spcPts val="0"/>
              </a:spcAft>
              <a:buClr>
                <a:schemeClr val="accent3"/>
              </a:buClr>
              <a:buSzPts val="1400"/>
              <a:buNone/>
              <a:defRPr>
                <a:solidFill>
                  <a:schemeClr val="accent3"/>
                </a:solidFill>
              </a:defRPr>
            </a:lvl3pPr>
            <a:lvl4pPr lvl="3">
              <a:spcBef>
                <a:spcPts val="0"/>
              </a:spcBef>
              <a:spcAft>
                <a:spcPts val="0"/>
              </a:spcAft>
              <a:buClr>
                <a:schemeClr val="accent3"/>
              </a:buClr>
              <a:buSzPts val="1400"/>
              <a:buNone/>
              <a:defRPr>
                <a:solidFill>
                  <a:schemeClr val="accent3"/>
                </a:solidFill>
              </a:defRPr>
            </a:lvl4pPr>
            <a:lvl5pPr lvl="4">
              <a:spcBef>
                <a:spcPts val="0"/>
              </a:spcBef>
              <a:spcAft>
                <a:spcPts val="0"/>
              </a:spcAft>
              <a:buClr>
                <a:schemeClr val="accent3"/>
              </a:buClr>
              <a:buSzPts val="1400"/>
              <a:buNone/>
              <a:defRPr>
                <a:solidFill>
                  <a:schemeClr val="accent3"/>
                </a:solidFill>
              </a:defRPr>
            </a:lvl5pPr>
            <a:lvl6pPr lvl="5">
              <a:spcBef>
                <a:spcPts val="0"/>
              </a:spcBef>
              <a:spcAft>
                <a:spcPts val="0"/>
              </a:spcAft>
              <a:buClr>
                <a:schemeClr val="accent3"/>
              </a:buClr>
              <a:buSzPts val="1400"/>
              <a:buNone/>
              <a:defRPr>
                <a:solidFill>
                  <a:schemeClr val="accent3"/>
                </a:solidFill>
              </a:defRPr>
            </a:lvl6pPr>
            <a:lvl7pPr lvl="6">
              <a:spcBef>
                <a:spcPts val="0"/>
              </a:spcBef>
              <a:spcAft>
                <a:spcPts val="0"/>
              </a:spcAft>
              <a:buClr>
                <a:schemeClr val="accent3"/>
              </a:buClr>
              <a:buSzPts val="1400"/>
              <a:buNone/>
              <a:defRPr>
                <a:solidFill>
                  <a:schemeClr val="accent3"/>
                </a:solidFill>
              </a:defRPr>
            </a:lvl7pPr>
            <a:lvl8pPr lvl="7">
              <a:spcBef>
                <a:spcPts val="0"/>
              </a:spcBef>
              <a:spcAft>
                <a:spcPts val="0"/>
              </a:spcAft>
              <a:buClr>
                <a:schemeClr val="accent3"/>
              </a:buClr>
              <a:buSzPts val="1400"/>
              <a:buNone/>
              <a:defRPr>
                <a:solidFill>
                  <a:schemeClr val="accent3"/>
                </a:solidFill>
              </a:defRPr>
            </a:lvl8pPr>
            <a:lvl9pPr lvl="8">
              <a:spcBef>
                <a:spcPts val="0"/>
              </a:spcBef>
              <a:spcAft>
                <a:spcPts val="0"/>
              </a:spcAft>
              <a:buClr>
                <a:schemeClr val="accent3"/>
              </a:buClr>
              <a:buSzPts val="1400"/>
              <a:buNone/>
              <a:defRPr>
                <a:solidFill>
                  <a:schemeClr val="accent3"/>
                </a:solidFill>
              </a:defRPr>
            </a:lvl9pPr>
          </a:lstStyle>
          <a:p>
            <a:endParaRPr/>
          </a:p>
        </p:txBody>
      </p:sp>
      <p:sp>
        <p:nvSpPr>
          <p:cNvPr id="58" name="Google Shape;58;p10"/>
          <p:cNvSpPr txBox="1">
            <a:spLocks noGrp="1"/>
          </p:cNvSpPr>
          <p:nvPr>
            <p:ph type="title"/>
          </p:nvPr>
        </p:nvSpPr>
        <p:spPr>
          <a:xfrm>
            <a:off x="571450" y="432675"/>
            <a:ext cx="7717200" cy="572700"/>
          </a:xfrm>
          <a:prstGeom prst="rect">
            <a:avLst/>
          </a:prstGeom>
        </p:spPr>
        <p:txBody>
          <a:bodyPr spcFirstLastPara="1" wrap="square" lIns="0" tIns="91425" rIns="91425" bIns="91425" anchor="t" anchorCtr="0">
            <a:noAutofit/>
          </a:bodyPr>
          <a:lstStyle>
            <a:lvl1pPr lvl="0">
              <a:spcBef>
                <a:spcPts val="0"/>
              </a:spcBef>
              <a:spcAft>
                <a:spcPts val="0"/>
              </a:spcAft>
              <a:buSzPts val="2200"/>
              <a:buFont typeface="Roche Sans Medium"/>
              <a:buNone/>
              <a:defRPr sz="2200">
                <a:latin typeface="Roche Sans Medium"/>
                <a:ea typeface="Roche Sans Medium"/>
                <a:cs typeface="Roche Sans Medium"/>
                <a:sym typeface="Roche Sans Medium"/>
              </a:defRPr>
            </a:lvl1pPr>
            <a:lvl2pPr lvl="1">
              <a:spcBef>
                <a:spcPts val="0"/>
              </a:spcBef>
              <a:spcAft>
                <a:spcPts val="0"/>
              </a:spcAft>
              <a:buClr>
                <a:schemeClr val="dk1"/>
              </a:buClr>
              <a:buSzPts val="2200"/>
              <a:buNone/>
              <a:defRPr sz="2200">
                <a:solidFill>
                  <a:schemeClr val="dk1"/>
                </a:solidFill>
              </a:defRPr>
            </a:lvl2pPr>
            <a:lvl3pPr lvl="2">
              <a:spcBef>
                <a:spcPts val="0"/>
              </a:spcBef>
              <a:spcAft>
                <a:spcPts val="0"/>
              </a:spcAft>
              <a:buClr>
                <a:schemeClr val="dk1"/>
              </a:buClr>
              <a:buSzPts val="2200"/>
              <a:buNone/>
              <a:defRPr sz="2200">
                <a:solidFill>
                  <a:schemeClr val="dk1"/>
                </a:solidFill>
              </a:defRPr>
            </a:lvl3pPr>
            <a:lvl4pPr lvl="3">
              <a:spcBef>
                <a:spcPts val="0"/>
              </a:spcBef>
              <a:spcAft>
                <a:spcPts val="0"/>
              </a:spcAft>
              <a:buClr>
                <a:schemeClr val="dk1"/>
              </a:buClr>
              <a:buSzPts val="2200"/>
              <a:buNone/>
              <a:defRPr sz="2200">
                <a:solidFill>
                  <a:schemeClr val="dk1"/>
                </a:solidFill>
              </a:defRPr>
            </a:lvl4pPr>
            <a:lvl5pPr lvl="4">
              <a:spcBef>
                <a:spcPts val="0"/>
              </a:spcBef>
              <a:spcAft>
                <a:spcPts val="0"/>
              </a:spcAft>
              <a:buClr>
                <a:schemeClr val="dk1"/>
              </a:buClr>
              <a:buSzPts val="2200"/>
              <a:buNone/>
              <a:defRPr sz="2200">
                <a:solidFill>
                  <a:schemeClr val="dk1"/>
                </a:solidFill>
              </a:defRPr>
            </a:lvl5pPr>
            <a:lvl6pPr lvl="5">
              <a:spcBef>
                <a:spcPts val="0"/>
              </a:spcBef>
              <a:spcAft>
                <a:spcPts val="0"/>
              </a:spcAft>
              <a:buClr>
                <a:schemeClr val="dk1"/>
              </a:buClr>
              <a:buSzPts val="2200"/>
              <a:buNone/>
              <a:defRPr sz="2200">
                <a:solidFill>
                  <a:schemeClr val="dk1"/>
                </a:solidFill>
              </a:defRPr>
            </a:lvl6pPr>
            <a:lvl7pPr lvl="6">
              <a:spcBef>
                <a:spcPts val="0"/>
              </a:spcBef>
              <a:spcAft>
                <a:spcPts val="0"/>
              </a:spcAft>
              <a:buClr>
                <a:schemeClr val="dk1"/>
              </a:buClr>
              <a:buSzPts val="2200"/>
              <a:buNone/>
              <a:defRPr sz="2200">
                <a:solidFill>
                  <a:schemeClr val="dk1"/>
                </a:solidFill>
              </a:defRPr>
            </a:lvl7pPr>
            <a:lvl8pPr lvl="7">
              <a:spcBef>
                <a:spcPts val="0"/>
              </a:spcBef>
              <a:spcAft>
                <a:spcPts val="0"/>
              </a:spcAft>
              <a:buClr>
                <a:schemeClr val="dk1"/>
              </a:buClr>
              <a:buSzPts val="2200"/>
              <a:buNone/>
              <a:defRPr sz="2200">
                <a:solidFill>
                  <a:schemeClr val="dk1"/>
                </a:solidFill>
              </a:defRPr>
            </a:lvl8pPr>
            <a:lvl9pPr lvl="8">
              <a:spcBef>
                <a:spcPts val="0"/>
              </a:spcBef>
              <a:spcAft>
                <a:spcPts val="0"/>
              </a:spcAft>
              <a:buClr>
                <a:schemeClr val="dk1"/>
              </a:buClr>
              <a:buSzPts val="2200"/>
              <a:buNone/>
              <a:defRPr sz="2200">
                <a:solidFill>
                  <a:schemeClr val="dk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71450" y="432675"/>
            <a:ext cx="7717200" cy="572700"/>
          </a:xfrm>
          <a:prstGeom prst="rect">
            <a:avLst/>
          </a:prstGeom>
          <a:noFill/>
          <a:ln>
            <a:noFill/>
          </a:ln>
        </p:spPr>
        <p:txBody>
          <a:bodyPr spcFirstLastPara="1" wrap="square" lIns="0" tIns="91425" rIns="91425" bIns="91425" anchor="t" anchorCtr="0">
            <a:normAutofit/>
          </a:bodyPr>
          <a:lstStyle>
            <a:lvl1pPr lvl="0">
              <a:spcBef>
                <a:spcPts val="0"/>
              </a:spcBef>
              <a:spcAft>
                <a:spcPts val="0"/>
              </a:spcAft>
              <a:buSzPts val="2200"/>
              <a:buFont typeface="Roche Sans Medium"/>
              <a:buNone/>
              <a:defRPr sz="2200">
                <a:latin typeface="Roche Sans Medium"/>
                <a:ea typeface="Roche Sans Medium"/>
                <a:cs typeface="Roche Sans Medium"/>
                <a:sym typeface="Roche Sans Medium"/>
              </a:defRPr>
            </a:lvl1pPr>
            <a:lvl2pPr lvl="1">
              <a:spcBef>
                <a:spcPts val="0"/>
              </a:spcBef>
              <a:spcAft>
                <a:spcPts val="0"/>
              </a:spcAft>
              <a:buClr>
                <a:schemeClr val="dk1"/>
              </a:buClr>
              <a:buSzPts val="2400"/>
              <a:buNone/>
              <a:defRPr sz="2400">
                <a:solidFill>
                  <a:schemeClr val="dk1"/>
                </a:solidFill>
              </a:defRPr>
            </a:lvl2pPr>
            <a:lvl3pPr lvl="2">
              <a:spcBef>
                <a:spcPts val="0"/>
              </a:spcBef>
              <a:spcAft>
                <a:spcPts val="0"/>
              </a:spcAft>
              <a:buClr>
                <a:schemeClr val="dk1"/>
              </a:buClr>
              <a:buSzPts val="2400"/>
              <a:buNone/>
              <a:defRPr sz="2400">
                <a:solidFill>
                  <a:schemeClr val="dk1"/>
                </a:solidFill>
              </a:defRPr>
            </a:lvl3pPr>
            <a:lvl4pPr lvl="3">
              <a:spcBef>
                <a:spcPts val="0"/>
              </a:spcBef>
              <a:spcAft>
                <a:spcPts val="0"/>
              </a:spcAft>
              <a:buClr>
                <a:schemeClr val="dk1"/>
              </a:buClr>
              <a:buSzPts val="2400"/>
              <a:buNone/>
              <a:defRPr sz="2400">
                <a:solidFill>
                  <a:schemeClr val="dk1"/>
                </a:solidFill>
              </a:defRPr>
            </a:lvl4pPr>
            <a:lvl5pPr lvl="4">
              <a:spcBef>
                <a:spcPts val="0"/>
              </a:spcBef>
              <a:spcAft>
                <a:spcPts val="0"/>
              </a:spcAft>
              <a:buClr>
                <a:schemeClr val="dk1"/>
              </a:buClr>
              <a:buSzPts val="2400"/>
              <a:buNone/>
              <a:defRPr sz="2400">
                <a:solidFill>
                  <a:schemeClr val="dk1"/>
                </a:solidFill>
              </a:defRPr>
            </a:lvl5pPr>
            <a:lvl6pPr lvl="5">
              <a:spcBef>
                <a:spcPts val="0"/>
              </a:spcBef>
              <a:spcAft>
                <a:spcPts val="0"/>
              </a:spcAft>
              <a:buClr>
                <a:schemeClr val="dk1"/>
              </a:buClr>
              <a:buSzPts val="2400"/>
              <a:buNone/>
              <a:defRPr sz="2400">
                <a:solidFill>
                  <a:schemeClr val="dk1"/>
                </a:solidFill>
              </a:defRPr>
            </a:lvl6pPr>
            <a:lvl7pPr lvl="6">
              <a:spcBef>
                <a:spcPts val="0"/>
              </a:spcBef>
              <a:spcAft>
                <a:spcPts val="0"/>
              </a:spcAft>
              <a:buClr>
                <a:schemeClr val="dk1"/>
              </a:buClr>
              <a:buSzPts val="2400"/>
              <a:buNone/>
              <a:defRPr sz="2400">
                <a:solidFill>
                  <a:schemeClr val="dk1"/>
                </a:solidFill>
              </a:defRPr>
            </a:lvl7pPr>
            <a:lvl8pPr lvl="7">
              <a:spcBef>
                <a:spcPts val="0"/>
              </a:spcBef>
              <a:spcAft>
                <a:spcPts val="0"/>
              </a:spcAft>
              <a:buClr>
                <a:schemeClr val="dk1"/>
              </a:buClr>
              <a:buSzPts val="2400"/>
              <a:buNone/>
              <a:defRPr sz="2400">
                <a:solidFill>
                  <a:schemeClr val="dk1"/>
                </a:solidFill>
              </a:defRPr>
            </a:lvl8pPr>
            <a:lvl9pPr lvl="8">
              <a:spcBef>
                <a:spcPts val="0"/>
              </a:spcBef>
              <a:spcAft>
                <a:spcPts val="0"/>
              </a:spcAft>
              <a:buClr>
                <a:schemeClr val="dk1"/>
              </a:buClr>
              <a:buSzPts val="2400"/>
              <a:buNone/>
              <a:defRPr sz="2400">
                <a:solidFill>
                  <a:schemeClr val="dk1"/>
                </a:solidFill>
              </a:defRPr>
            </a:lvl9pPr>
          </a:lstStyle>
          <a:p>
            <a:endParaRPr/>
          </a:p>
        </p:txBody>
      </p:sp>
      <p:sp>
        <p:nvSpPr>
          <p:cNvPr id="7" name="Google Shape;7;p1"/>
          <p:cNvSpPr txBox="1">
            <a:spLocks noGrp="1"/>
          </p:cNvSpPr>
          <p:nvPr>
            <p:ph type="body" idx="1"/>
          </p:nvPr>
        </p:nvSpPr>
        <p:spPr>
          <a:xfrm>
            <a:off x="571450" y="1442675"/>
            <a:ext cx="8229600" cy="3126300"/>
          </a:xfrm>
          <a:prstGeom prst="rect">
            <a:avLst/>
          </a:prstGeom>
          <a:noFill/>
          <a:ln>
            <a:noFill/>
          </a:ln>
        </p:spPr>
        <p:txBody>
          <a:bodyPr spcFirstLastPara="1" wrap="square" lIns="0" tIns="0" rIns="91425" bIns="91425" anchor="t" anchorCtr="0">
            <a:normAutofit/>
          </a:bodyPr>
          <a:lstStyle>
            <a:lvl1pPr marL="457200" lvl="0" indent="-311150">
              <a:lnSpc>
                <a:spcPct val="105000"/>
              </a:lnSpc>
              <a:spcBef>
                <a:spcPts val="0"/>
              </a:spcBef>
              <a:spcAft>
                <a:spcPts val="0"/>
              </a:spcAft>
              <a:buClr>
                <a:schemeClr val="dk1"/>
              </a:buClr>
              <a:buSzPts val="1300"/>
              <a:buFont typeface="Roche Sans Light"/>
              <a:buChar char="■"/>
              <a:defRPr sz="1600">
                <a:latin typeface="Roche Sans Light"/>
                <a:ea typeface="Roche Sans Light"/>
                <a:cs typeface="Roche Sans Light"/>
                <a:sym typeface="Roche Sans Light"/>
              </a:defRPr>
            </a:lvl1pPr>
            <a:lvl2pPr marL="914400" lvl="1" indent="-317500">
              <a:lnSpc>
                <a:spcPct val="115000"/>
              </a:lnSpc>
              <a:spcBef>
                <a:spcPts val="500"/>
              </a:spcBef>
              <a:spcAft>
                <a:spcPts val="0"/>
              </a:spcAft>
              <a:buClr>
                <a:srgbClr val="1533D8"/>
              </a:buClr>
              <a:buSzPts val="1400"/>
              <a:buFont typeface="Roche Sans Light"/>
              <a:buChar char="○"/>
              <a:defRPr>
                <a:latin typeface="Roche Sans Light"/>
                <a:ea typeface="Roche Sans Light"/>
                <a:cs typeface="Roche Sans Light"/>
                <a:sym typeface="Roche Sans Light"/>
              </a:defRPr>
            </a:lvl2pPr>
            <a:lvl3pPr marL="1371600" lvl="2" indent="-317500">
              <a:lnSpc>
                <a:spcPct val="115000"/>
              </a:lnSpc>
              <a:spcBef>
                <a:spcPts val="0"/>
              </a:spcBef>
              <a:spcAft>
                <a:spcPts val="0"/>
              </a:spcAft>
              <a:buClr>
                <a:schemeClr val="dk1"/>
              </a:buClr>
              <a:buSzPts val="1400"/>
              <a:buFont typeface="Roche Sans Light"/>
              <a:buChar char="■"/>
              <a:defRPr>
                <a:latin typeface="Roche Sans Light"/>
                <a:ea typeface="Roche Sans Light"/>
                <a:cs typeface="Roche Sans Light"/>
                <a:sym typeface="Roche Sans Light"/>
              </a:defRPr>
            </a:lvl3pPr>
            <a:lvl4pPr marL="1828800" lvl="3" indent="-317500">
              <a:lnSpc>
                <a:spcPct val="115000"/>
              </a:lnSpc>
              <a:spcBef>
                <a:spcPts val="0"/>
              </a:spcBef>
              <a:spcAft>
                <a:spcPts val="0"/>
              </a:spcAft>
              <a:buSzPts val="1400"/>
              <a:buFont typeface="Roche Sans Light"/>
              <a:buChar char="●"/>
              <a:defRPr>
                <a:latin typeface="Roche Sans Light"/>
                <a:ea typeface="Roche Sans Light"/>
                <a:cs typeface="Roche Sans Light"/>
                <a:sym typeface="Roche Sans Light"/>
              </a:defRPr>
            </a:lvl4pPr>
            <a:lvl5pPr marL="2286000" lvl="4" indent="-317500">
              <a:lnSpc>
                <a:spcPct val="115000"/>
              </a:lnSpc>
              <a:spcBef>
                <a:spcPts val="0"/>
              </a:spcBef>
              <a:spcAft>
                <a:spcPts val="0"/>
              </a:spcAft>
              <a:buSzPts val="1400"/>
              <a:buFont typeface="Roche Sans Light"/>
              <a:buChar char="○"/>
              <a:defRPr>
                <a:latin typeface="Roche Sans Light"/>
                <a:ea typeface="Roche Sans Light"/>
                <a:cs typeface="Roche Sans Light"/>
                <a:sym typeface="Roche Sans Light"/>
              </a:defRPr>
            </a:lvl5pPr>
            <a:lvl6pPr marL="2743200" lvl="5" indent="-317500">
              <a:lnSpc>
                <a:spcPct val="115000"/>
              </a:lnSpc>
              <a:spcBef>
                <a:spcPts val="0"/>
              </a:spcBef>
              <a:spcAft>
                <a:spcPts val="0"/>
              </a:spcAft>
              <a:buSzPts val="1400"/>
              <a:buFont typeface="Roche Sans Light"/>
              <a:buChar char="■"/>
              <a:defRPr>
                <a:latin typeface="Roche Sans Light"/>
                <a:ea typeface="Roche Sans Light"/>
                <a:cs typeface="Roche Sans Light"/>
                <a:sym typeface="Roche Sans Light"/>
              </a:defRPr>
            </a:lvl6pPr>
            <a:lvl7pPr marL="3200400" lvl="6" indent="-317500">
              <a:lnSpc>
                <a:spcPct val="115000"/>
              </a:lnSpc>
              <a:spcBef>
                <a:spcPts val="0"/>
              </a:spcBef>
              <a:spcAft>
                <a:spcPts val="0"/>
              </a:spcAft>
              <a:buSzPts val="1400"/>
              <a:buFont typeface="Roche Sans Light"/>
              <a:buChar char="●"/>
              <a:defRPr>
                <a:latin typeface="Roche Sans Light"/>
                <a:ea typeface="Roche Sans Light"/>
                <a:cs typeface="Roche Sans Light"/>
                <a:sym typeface="Roche Sans Light"/>
              </a:defRPr>
            </a:lvl7pPr>
            <a:lvl8pPr marL="3657600" lvl="7" indent="-317500">
              <a:lnSpc>
                <a:spcPct val="115000"/>
              </a:lnSpc>
              <a:spcBef>
                <a:spcPts val="0"/>
              </a:spcBef>
              <a:spcAft>
                <a:spcPts val="0"/>
              </a:spcAft>
              <a:buSzPts val="1400"/>
              <a:buFont typeface="Roche Sans Light"/>
              <a:buChar char="○"/>
              <a:defRPr>
                <a:latin typeface="Roche Sans Light"/>
                <a:ea typeface="Roche Sans Light"/>
                <a:cs typeface="Roche Sans Light"/>
                <a:sym typeface="Roche Sans Light"/>
              </a:defRPr>
            </a:lvl8pPr>
            <a:lvl9pPr marL="4114800" lvl="8" indent="-317500">
              <a:lnSpc>
                <a:spcPct val="115000"/>
              </a:lnSpc>
              <a:spcBef>
                <a:spcPts val="0"/>
              </a:spcBef>
              <a:spcAft>
                <a:spcPts val="0"/>
              </a:spcAft>
              <a:buSzPts val="1400"/>
              <a:buFont typeface="Roche Sans Light"/>
              <a:buChar char="■"/>
              <a:defRPr>
                <a:latin typeface="Roche Sans Light"/>
                <a:ea typeface="Roche Sans Light"/>
                <a:cs typeface="Roche Sans Light"/>
                <a:sym typeface="Roche Sans Light"/>
              </a:defRPr>
            </a:lvl9pPr>
          </a:lstStyle>
          <a:p>
            <a:endParaRPr/>
          </a:p>
        </p:txBody>
      </p:sp>
      <p:pic>
        <p:nvPicPr>
          <p:cNvPr id="8" name="Google Shape;8;p1"/>
          <p:cNvPicPr preferRelativeResize="0"/>
          <p:nvPr/>
        </p:nvPicPr>
        <p:blipFill>
          <a:blip r:embed="rId19">
            <a:alphaModFix/>
          </a:blip>
          <a:stretch>
            <a:fillRect/>
          </a:stretch>
        </p:blipFill>
        <p:spPr>
          <a:xfrm>
            <a:off x="8288632" y="264809"/>
            <a:ext cx="598050" cy="321675"/>
          </a:xfrm>
          <a:prstGeom prst="rect">
            <a:avLst/>
          </a:prstGeom>
          <a:noFill/>
          <a:ln>
            <a:noFill/>
          </a:ln>
        </p:spPr>
      </p:pic>
      <p:sp>
        <p:nvSpPr>
          <p:cNvPr id="9" name="Google Shape;9;p1"/>
          <p:cNvSpPr txBox="1"/>
          <p:nvPr/>
        </p:nvSpPr>
        <p:spPr>
          <a:xfrm>
            <a:off x="8247888" y="4764024"/>
            <a:ext cx="486000" cy="1635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8DC8E8"/>
              </a:buClr>
              <a:buSzPts val="300"/>
              <a:buFont typeface="Georgia"/>
              <a:buNone/>
            </a:pPr>
            <a:fld id="{00000000-1234-1234-1234-123412341234}" type="slidenum">
              <a:rPr lang="en" sz="900" i="0" u="none" strike="noStrike" cap="none">
                <a:solidFill>
                  <a:srgbClr val="545859"/>
                </a:solidFill>
                <a:latin typeface="Roche Sans Light"/>
                <a:ea typeface="Roche Sans Light"/>
                <a:cs typeface="Roche Sans Light"/>
                <a:sym typeface="Roche Sans Light"/>
              </a:rPr>
              <a:t>‹Nr.›</a:t>
            </a:fld>
            <a:endParaRPr sz="900" i="0" u="none" strike="noStrike" cap="none">
              <a:solidFill>
                <a:srgbClr val="FFFFFF"/>
              </a:solidFill>
              <a:latin typeface="Roche Sans Light"/>
              <a:ea typeface="Roche Sans Light"/>
              <a:cs typeface="Roche Sans Light"/>
              <a:sym typeface="Roche Sans Light"/>
            </a:endParaRPr>
          </a:p>
        </p:txBody>
      </p:sp>
      <p:sp>
        <p:nvSpPr>
          <p:cNvPr id="10" name="Google Shape;10;p1" descr=")]}'&#10;{&quot;branding&quot;:&quot;ROCHE_NEW&quot;,&quot;startSlideId&quot;:null,&quot;endSlideId&quot;:null,&quot;masterId&quot;:&quot;SLIDES_API916025361_8&quot;,&quot;theme&quot;:&quot;BLUE&quot;,&quot;defaultSlides&quot;:[&quot;SLIDES_API916025361_84&quot;,&quot;SLIDES_API916025361_164&quot;,&quot;SLIDES_API916025361_243&quot;,&quot;SLIDES_API916025361_320&quot;,&quot;SLIDES_API916025361_396&quot;,&quot;SLIDES_API916025361_474&quot;,&quot;SLIDES_API916025361_552&quot;,&quot;SLIDES_API916025361_629&quot;,&quot;SLIDES_API916025361_707&quot;,&quot;SLIDES_API916025361_782&quot;,&quot;SLIDES_API916025361_864&quot;,&quot;SLIDES_API916025361_944&quot;,&quot;SLIDES_API916025361_1023&quot;,&quot;SLIDES_API916025361_1104&quot;,&quot;SLIDES_API916025361_1184&quot;,&quot;SLIDES_API916025361_1263&quot;,&quot;SLIDES_API916025361_1346&quot;]}"/>
          <p:cNvSpPr/>
          <p:nvPr/>
        </p:nvSpPr>
        <p:spPr>
          <a:xfrm>
            <a:off x="3632725" y="41200"/>
            <a:ext cx="192300" cy="130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544">
          <p15:clr>
            <a:srgbClr val="EA4335"/>
          </p15:clr>
        </p15:guide>
        <p15:guide id="2" pos="360">
          <p15:clr>
            <a:srgbClr val="EA4335"/>
          </p15:clr>
        </p15:guide>
        <p15:guide id="3" orient="horz" pos="369">
          <p15:clr>
            <a:srgbClr val="EA4335"/>
          </p15:clr>
        </p15:guide>
        <p15:guide id="4" orient="horz" pos="909">
          <p15:clr>
            <a:srgbClr val="EA4335"/>
          </p15:clr>
        </p15:guide>
        <p15:guide id="5" pos="5221">
          <p15:clr>
            <a:srgbClr val="EA4335"/>
          </p15:clr>
        </p15:guide>
        <p15:guide id="6" orient="horz" pos="3096">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clinicaltrials.gov/ct2/show/NCT04873362?term=astefania&amp;draw=2&amp;rank=1"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s://clinicaltrials.gov/ct2/show/NCT04395508?term=AL42478&amp;draw=2&amp;rank=1"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clinicaltrials.gov/ct2/show/NCT04644315?term=alpha-t&amp;draw=2&amp;rank=1"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subTitle" idx="4"/>
          </p:nvPr>
        </p:nvSpPr>
        <p:spPr>
          <a:xfrm>
            <a:off x="4572100" y="4846784"/>
            <a:ext cx="4229100" cy="180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30 Mai 2022 DACH Symposium |  confidential</a:t>
            </a:r>
            <a:endParaRPr/>
          </a:p>
        </p:txBody>
      </p:sp>
      <p:sp>
        <p:nvSpPr>
          <p:cNvPr id="99" name="Google Shape;99;p19"/>
          <p:cNvSpPr txBox="1">
            <a:spLocks noGrp="1"/>
          </p:cNvSpPr>
          <p:nvPr>
            <p:ph type="subTitle" idx="3"/>
          </p:nvPr>
        </p:nvSpPr>
        <p:spPr>
          <a:xfrm>
            <a:off x="4572100" y="3542642"/>
            <a:ext cx="4229100" cy="522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Lada Leyens, PhD, Roche</a:t>
            </a:r>
            <a:endParaRPr/>
          </a:p>
        </p:txBody>
      </p:sp>
      <p:sp>
        <p:nvSpPr>
          <p:cNvPr id="100" name="Google Shape;100;p19"/>
          <p:cNvSpPr txBox="1">
            <a:spLocks noGrp="1"/>
          </p:cNvSpPr>
          <p:nvPr>
            <p:ph type="ctrTitle"/>
          </p:nvPr>
        </p:nvSpPr>
        <p:spPr>
          <a:xfrm>
            <a:off x="4572000" y="1394801"/>
            <a:ext cx="4229100" cy="1581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Dezentralisierte Klinische Versuche</a:t>
            </a:r>
            <a:endParaRPr/>
          </a:p>
        </p:txBody>
      </p:sp>
      <p:sp>
        <p:nvSpPr>
          <p:cNvPr id="101" name="Google Shape;101;p19"/>
          <p:cNvSpPr txBox="1">
            <a:spLocks noGrp="1"/>
          </p:cNvSpPr>
          <p:nvPr>
            <p:ph type="subTitle" idx="1"/>
          </p:nvPr>
        </p:nvSpPr>
        <p:spPr>
          <a:xfrm>
            <a:off x="4572100" y="3040033"/>
            <a:ext cx="4229100" cy="414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Evolution von Beispiele aus der Praxis</a:t>
            </a:r>
            <a:endParaRPr/>
          </a:p>
        </p:txBody>
      </p:sp>
      <p:pic>
        <p:nvPicPr>
          <p:cNvPr id="102" name="Google Shape;102;p19"/>
          <p:cNvPicPr preferRelativeResize="0"/>
          <p:nvPr/>
        </p:nvPicPr>
        <p:blipFill>
          <a:blip r:embed="rId3">
            <a:alphaModFix/>
          </a:blip>
          <a:stretch>
            <a:fillRect/>
          </a:stretch>
        </p:blipFill>
        <p:spPr>
          <a:xfrm>
            <a:off x="152400" y="152400"/>
            <a:ext cx="3874578" cy="48386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8"/>
          <p:cNvSpPr txBox="1">
            <a:spLocks noGrp="1"/>
          </p:cNvSpPr>
          <p:nvPr>
            <p:ph type="title"/>
          </p:nvPr>
        </p:nvSpPr>
        <p:spPr>
          <a:xfrm>
            <a:off x="571450" y="432675"/>
            <a:ext cx="7431600" cy="572700"/>
          </a:xfrm>
          <a:prstGeom prst="rect">
            <a:avLst/>
          </a:prstGeom>
        </p:spPr>
        <p:txBody>
          <a:bodyPr spcFirstLastPara="1" wrap="square" lIns="0" tIns="91425" rIns="91425" bIns="91425" anchor="t" anchorCtr="0">
            <a:noAutofit/>
          </a:bodyPr>
          <a:lstStyle/>
          <a:p>
            <a:pPr marL="0" lvl="0" indent="0" algn="l" rtl="0">
              <a:lnSpc>
                <a:spcPct val="90000"/>
              </a:lnSpc>
              <a:spcBef>
                <a:spcPts val="0"/>
              </a:spcBef>
              <a:spcAft>
                <a:spcPts val="0"/>
              </a:spcAft>
              <a:buClr>
                <a:schemeClr val="dk1"/>
              </a:buClr>
              <a:buSzPts val="2700"/>
              <a:buFont typeface="Calibri"/>
              <a:buNone/>
            </a:pPr>
            <a:r>
              <a:rPr lang="en"/>
              <a:t>The Study Astefania</a:t>
            </a:r>
            <a:r>
              <a:rPr lang="en" sz="2000" b="1"/>
              <a:t> (</a:t>
            </a:r>
            <a:r>
              <a:rPr lang="en" sz="2000" b="1" u="sng">
                <a:solidFill>
                  <a:schemeClr val="dk1"/>
                </a:solidFill>
                <a:hlinkClick r:id="rId3">
                  <a:extLst>
                    <a:ext uri="{A12FA001-AC4F-418D-AE19-62706E023703}">
                      <ahyp:hlinkClr xmlns:ahyp="http://schemas.microsoft.com/office/drawing/2018/hyperlinkcolor" val="tx"/>
                    </a:ext>
                  </a:extLst>
                </a:hlinkClick>
              </a:rPr>
              <a:t>NCT04873362</a:t>
            </a:r>
            <a:r>
              <a:rPr lang="en" sz="2000" b="1"/>
              <a:t>)</a:t>
            </a:r>
            <a:endParaRPr/>
          </a:p>
        </p:txBody>
      </p:sp>
      <p:sp>
        <p:nvSpPr>
          <p:cNvPr id="283" name="Google Shape;283;p28"/>
          <p:cNvSpPr txBox="1">
            <a:spLocks noGrp="1"/>
          </p:cNvSpPr>
          <p:nvPr>
            <p:ph type="subTitle" idx="1"/>
          </p:nvPr>
        </p:nvSpPr>
        <p:spPr>
          <a:xfrm>
            <a:off x="571450" y="722100"/>
            <a:ext cx="7431600" cy="4368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a:t>Phase III, Randomized, Double-Blind, Placebo-Controlled Trial in HER2+ early breast cancer who are at high risk of recurrence</a:t>
            </a:r>
            <a:endParaRPr/>
          </a:p>
        </p:txBody>
      </p:sp>
      <p:pic>
        <p:nvPicPr>
          <p:cNvPr id="284" name="Google Shape;284;p28"/>
          <p:cNvPicPr preferRelativeResize="0"/>
          <p:nvPr/>
        </p:nvPicPr>
        <p:blipFill rotWithShape="1">
          <a:blip r:embed="rId4">
            <a:alphaModFix/>
          </a:blip>
          <a:srcRect t="22576"/>
          <a:stretch/>
        </p:blipFill>
        <p:spPr>
          <a:xfrm>
            <a:off x="556350" y="1367575"/>
            <a:ext cx="7572602" cy="3587200"/>
          </a:xfrm>
          <a:prstGeom prst="rect">
            <a:avLst/>
          </a:prstGeom>
          <a:noFill/>
          <a:ln>
            <a:noFill/>
          </a:ln>
        </p:spPr>
      </p:pic>
      <p:sp>
        <p:nvSpPr>
          <p:cNvPr id="285" name="Google Shape;285;p28"/>
          <p:cNvSpPr txBox="1"/>
          <p:nvPr/>
        </p:nvSpPr>
        <p:spPr>
          <a:xfrm>
            <a:off x="0" y="4821806"/>
            <a:ext cx="9142800" cy="322800"/>
          </a:xfrm>
          <a:prstGeom prst="rect">
            <a:avLst/>
          </a:prstGeom>
          <a:noFill/>
          <a:ln>
            <a:noFill/>
          </a:ln>
        </p:spPr>
        <p:txBody>
          <a:bodyPr spcFirstLastPara="1" wrap="square" lIns="68575" tIns="68575" rIns="68575" bIns="68575" anchor="t" anchorCtr="0">
            <a:noAutofit/>
          </a:bodyPr>
          <a:lstStyle/>
          <a:p>
            <a:pPr marL="0" lvl="0" indent="0" algn="ctr" rtl="0">
              <a:lnSpc>
                <a:spcPct val="100000"/>
              </a:lnSpc>
              <a:spcBef>
                <a:spcPts val="0"/>
              </a:spcBef>
              <a:spcAft>
                <a:spcPts val="0"/>
              </a:spcAft>
              <a:buNone/>
            </a:pPr>
            <a:endParaRPr sz="600" b="1" i="1">
              <a:solidFill>
                <a:srgbClr val="999999"/>
              </a:solidFill>
            </a:endParaRPr>
          </a:p>
          <a:p>
            <a:pPr marL="0" lvl="0" indent="0" algn="ctr" rtl="0">
              <a:lnSpc>
                <a:spcPct val="100000"/>
              </a:lnSpc>
              <a:spcBef>
                <a:spcPts val="0"/>
              </a:spcBef>
              <a:spcAft>
                <a:spcPts val="0"/>
              </a:spcAft>
              <a:buNone/>
            </a:pPr>
            <a:r>
              <a:rPr lang="en" sz="600" i="1">
                <a:solidFill>
                  <a:srgbClr val="999999"/>
                </a:solidFill>
              </a:rPr>
              <a:t>This is a Hoffmann-La Roche Limited document that contains confidential information. Nothing herein is to be disclosed without written consent from Hoffmann-La Roche Limited.</a:t>
            </a:r>
            <a:endParaRPr sz="1100"/>
          </a:p>
        </p:txBody>
      </p:sp>
      <p:sp>
        <p:nvSpPr>
          <p:cNvPr id="286" name="Google Shape;286;p28"/>
          <p:cNvSpPr/>
          <p:nvPr/>
        </p:nvSpPr>
        <p:spPr>
          <a:xfrm>
            <a:off x="1194400" y="1818850"/>
            <a:ext cx="1909200" cy="1821000"/>
          </a:xfrm>
          <a:prstGeom prst="roundRect">
            <a:avLst>
              <a:gd name="adj" fmla="val 16667"/>
            </a:avLst>
          </a:prstGeom>
          <a:solidFill>
            <a:srgbClr val="B1B3B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8"/>
          <p:cNvSpPr txBox="1"/>
          <p:nvPr/>
        </p:nvSpPr>
        <p:spPr>
          <a:xfrm>
            <a:off x="1228000" y="1793725"/>
            <a:ext cx="1875600" cy="1877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solidFill>
                  <a:srgbClr val="FFFFFF"/>
                </a:solidFill>
                <a:latin typeface="Roche Sans"/>
                <a:ea typeface="Roche Sans"/>
                <a:cs typeface="Roche Sans"/>
                <a:sym typeface="Roche Sans"/>
              </a:rPr>
              <a:t>Patients with HER2+EBC</a:t>
            </a:r>
            <a:endParaRPr sz="1100" b="1">
              <a:solidFill>
                <a:srgbClr val="FFFFFF"/>
              </a:solidFill>
              <a:latin typeface="Roche Sans"/>
              <a:ea typeface="Roche Sans"/>
              <a:cs typeface="Roche Sans"/>
              <a:sym typeface="Roche Sans"/>
            </a:endParaRPr>
          </a:p>
          <a:p>
            <a:pPr marL="0" lvl="0" indent="0" algn="ctr" rtl="0">
              <a:spcBef>
                <a:spcPts val="0"/>
              </a:spcBef>
              <a:spcAft>
                <a:spcPts val="0"/>
              </a:spcAft>
              <a:buNone/>
            </a:pPr>
            <a:r>
              <a:rPr lang="en" sz="1100" b="1">
                <a:solidFill>
                  <a:srgbClr val="FFFFFF"/>
                </a:solidFill>
                <a:latin typeface="Roche Sans"/>
                <a:ea typeface="Roche Sans"/>
                <a:cs typeface="Roche Sans"/>
                <a:sym typeface="Roche Sans"/>
              </a:rPr>
              <a:t>(N=1700)</a:t>
            </a:r>
            <a:endParaRPr sz="1100" b="1">
              <a:solidFill>
                <a:srgbClr val="FFFFFF"/>
              </a:solidFill>
              <a:latin typeface="Roche Sans"/>
              <a:ea typeface="Roche Sans"/>
              <a:cs typeface="Roche Sans"/>
              <a:sym typeface="Roche Sans"/>
            </a:endParaRPr>
          </a:p>
          <a:p>
            <a:pPr marL="0" lvl="0" indent="0" algn="ctr" rtl="0">
              <a:spcBef>
                <a:spcPts val="0"/>
              </a:spcBef>
              <a:spcAft>
                <a:spcPts val="0"/>
              </a:spcAft>
              <a:buNone/>
            </a:pPr>
            <a:endParaRPr sz="1100">
              <a:solidFill>
                <a:srgbClr val="FFFFFF"/>
              </a:solidFill>
              <a:latin typeface="Roche Sans Light"/>
              <a:ea typeface="Roche Sans Light"/>
              <a:cs typeface="Roche Sans Light"/>
              <a:sym typeface="Roche Sans Light"/>
            </a:endParaRPr>
          </a:p>
          <a:p>
            <a:pPr marL="0" lvl="0" indent="0" algn="ctr" rtl="0">
              <a:spcBef>
                <a:spcPts val="0"/>
              </a:spcBef>
              <a:spcAft>
                <a:spcPts val="0"/>
              </a:spcAft>
              <a:buNone/>
            </a:pPr>
            <a:r>
              <a:rPr lang="en" sz="1100">
                <a:solidFill>
                  <a:srgbClr val="FFFFFF"/>
                </a:solidFill>
                <a:latin typeface="Roche Sans Light"/>
                <a:ea typeface="Roche Sans Light"/>
                <a:cs typeface="Roche Sans Light"/>
                <a:sym typeface="Roche Sans Light"/>
              </a:rPr>
              <a:t>Residual invasive disease in breast and/or axillary lymph nodes at surgery following preoperative therapy</a:t>
            </a:r>
            <a:r>
              <a:rPr lang="en" sz="1100" baseline="30000">
                <a:solidFill>
                  <a:srgbClr val="FFFFFF"/>
                </a:solidFill>
                <a:latin typeface="Roche Sans Light"/>
                <a:ea typeface="Roche Sans Light"/>
                <a:cs typeface="Roche Sans Light"/>
                <a:sym typeface="Roche Sans Light"/>
              </a:rPr>
              <a:t>a </a:t>
            </a:r>
            <a:endParaRPr sz="1100" baseline="30000">
              <a:solidFill>
                <a:srgbClr val="FFFFFF"/>
              </a:solidFill>
              <a:latin typeface="Roche Sans Light"/>
              <a:ea typeface="Roche Sans Light"/>
              <a:cs typeface="Roche Sans Light"/>
              <a:sym typeface="Roche Sans Light"/>
            </a:endParaRPr>
          </a:p>
          <a:p>
            <a:pPr marL="0" lvl="0" indent="0" algn="ctr" rtl="0">
              <a:spcBef>
                <a:spcPts val="0"/>
              </a:spcBef>
              <a:spcAft>
                <a:spcPts val="0"/>
              </a:spcAft>
              <a:buNone/>
            </a:pPr>
            <a:endParaRPr sz="1100" baseline="30000">
              <a:solidFill>
                <a:srgbClr val="FFFFFF"/>
              </a:solidFill>
              <a:latin typeface="Roche Sans Light"/>
              <a:ea typeface="Roche Sans Light"/>
              <a:cs typeface="Roche Sans Light"/>
              <a:sym typeface="Roche Sans Light"/>
            </a:endParaRPr>
          </a:p>
          <a:p>
            <a:pPr marL="0" lvl="0" indent="0" algn="ctr" rtl="0">
              <a:spcBef>
                <a:spcPts val="0"/>
              </a:spcBef>
              <a:spcAft>
                <a:spcPts val="0"/>
              </a:spcAft>
              <a:buNone/>
            </a:pPr>
            <a:r>
              <a:rPr lang="en" sz="1100">
                <a:solidFill>
                  <a:srgbClr val="FFFFFF"/>
                </a:solidFill>
                <a:latin typeface="Roche Sans Light"/>
                <a:ea typeface="Roche Sans Light"/>
                <a:cs typeface="Roche Sans Light"/>
                <a:sym typeface="Roche Sans Light"/>
              </a:rPr>
              <a:t>ER/PgR/HER2+/PD-L1 status centrally confirmed</a:t>
            </a:r>
            <a:r>
              <a:rPr lang="en" sz="1100" baseline="30000">
                <a:solidFill>
                  <a:srgbClr val="FFFFFF"/>
                </a:solidFill>
                <a:latin typeface="Roche Sans Light"/>
                <a:ea typeface="Roche Sans Light"/>
                <a:cs typeface="Roche Sans Light"/>
                <a:sym typeface="Roche Sans Light"/>
              </a:rPr>
              <a:t>c</a:t>
            </a:r>
            <a:endParaRPr sz="1100" baseline="30000">
              <a:solidFill>
                <a:srgbClr val="FFFFFF"/>
              </a:solidFill>
              <a:latin typeface="Roche Sans Light"/>
              <a:ea typeface="Roche Sans Light"/>
              <a:cs typeface="Roche Sans Light"/>
              <a:sym typeface="Roche Sans Light"/>
            </a:endParaRPr>
          </a:p>
        </p:txBody>
      </p:sp>
      <p:sp>
        <p:nvSpPr>
          <p:cNvPr id="288" name="Google Shape;288;p28"/>
          <p:cNvSpPr txBox="1"/>
          <p:nvPr/>
        </p:nvSpPr>
        <p:spPr>
          <a:xfrm>
            <a:off x="556350" y="4844850"/>
            <a:ext cx="56391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b="1">
                <a:latin typeface="Roche Sans"/>
                <a:ea typeface="Roche Sans"/>
                <a:cs typeface="Roche Sans"/>
                <a:sym typeface="Roche Sans"/>
              </a:rPr>
              <a:t>C = enrollment hormone receptor positive patients capped at 50%</a:t>
            </a:r>
            <a:endParaRPr sz="700" b="1">
              <a:latin typeface="Roche Sans"/>
              <a:ea typeface="Roche Sans"/>
              <a:cs typeface="Roche Sans"/>
              <a:sym typeface="Roche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9"/>
          <p:cNvSpPr/>
          <p:nvPr/>
        </p:nvSpPr>
        <p:spPr>
          <a:xfrm>
            <a:off x="2322013" y="1195025"/>
            <a:ext cx="1231800" cy="1223400"/>
          </a:xfrm>
          <a:prstGeom prst="ellipse">
            <a:avLst/>
          </a:prstGeom>
          <a:solidFill>
            <a:schemeClr val="dk2"/>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94" name="Google Shape;294;p29"/>
          <p:cNvSpPr/>
          <p:nvPr/>
        </p:nvSpPr>
        <p:spPr>
          <a:xfrm>
            <a:off x="2375038" y="2915401"/>
            <a:ext cx="1231800" cy="1223400"/>
          </a:xfrm>
          <a:prstGeom prst="ellipse">
            <a:avLst/>
          </a:prstGeom>
          <a:solidFill>
            <a:schemeClr val="dk2"/>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95" name="Google Shape;295;p29"/>
          <p:cNvSpPr/>
          <p:nvPr/>
        </p:nvSpPr>
        <p:spPr>
          <a:xfrm>
            <a:off x="5496493" y="1171308"/>
            <a:ext cx="1231800" cy="1223400"/>
          </a:xfrm>
          <a:prstGeom prst="ellipse">
            <a:avLst/>
          </a:prstGeom>
          <a:solidFill>
            <a:schemeClr val="dk2"/>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96" name="Google Shape;296;p29"/>
          <p:cNvSpPr/>
          <p:nvPr/>
        </p:nvSpPr>
        <p:spPr>
          <a:xfrm>
            <a:off x="5496493" y="2915395"/>
            <a:ext cx="1231800" cy="1223400"/>
          </a:xfrm>
          <a:prstGeom prst="ellipse">
            <a:avLst/>
          </a:prstGeom>
          <a:solidFill>
            <a:schemeClr val="dk2"/>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97" name="Google Shape;297;p29"/>
          <p:cNvSpPr txBox="1">
            <a:spLocks noGrp="1"/>
          </p:cNvSpPr>
          <p:nvPr>
            <p:ph type="title"/>
          </p:nvPr>
        </p:nvSpPr>
        <p:spPr>
          <a:xfrm>
            <a:off x="571450" y="432675"/>
            <a:ext cx="7431600" cy="5727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a:t>The DCT elements implemented</a:t>
            </a:r>
            <a:endParaRPr/>
          </a:p>
        </p:txBody>
      </p:sp>
      <p:sp>
        <p:nvSpPr>
          <p:cNvPr id="298" name="Google Shape;298;p29"/>
          <p:cNvSpPr txBox="1">
            <a:spLocks noGrp="1"/>
          </p:cNvSpPr>
          <p:nvPr>
            <p:ph type="subTitle" idx="1"/>
          </p:nvPr>
        </p:nvSpPr>
        <p:spPr>
          <a:xfrm>
            <a:off x="571450" y="722100"/>
            <a:ext cx="7431600" cy="4368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a:t>Astefania Study</a:t>
            </a:r>
            <a:endParaRPr/>
          </a:p>
        </p:txBody>
      </p:sp>
      <p:sp>
        <p:nvSpPr>
          <p:cNvPr id="299" name="Google Shape;299;p29"/>
          <p:cNvSpPr/>
          <p:nvPr/>
        </p:nvSpPr>
        <p:spPr>
          <a:xfrm>
            <a:off x="3957680" y="2115031"/>
            <a:ext cx="1188000" cy="1141200"/>
          </a:xfrm>
          <a:prstGeom prst="ellipse">
            <a:avLst/>
          </a:prstGeom>
          <a:solidFill>
            <a:schemeClr val="lt2"/>
          </a:solid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00" name="Google Shape;300;p29"/>
          <p:cNvSpPr txBox="1"/>
          <p:nvPr/>
        </p:nvSpPr>
        <p:spPr>
          <a:xfrm rot="-1156">
            <a:off x="6674000" y="1653563"/>
            <a:ext cx="1785000" cy="30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accent1"/>
                </a:solidFill>
                <a:latin typeface="Roche Sans Condensed"/>
                <a:ea typeface="Roche Sans Condensed"/>
                <a:cs typeface="Roche Sans Condensed"/>
                <a:sym typeface="Roche Sans Condensed"/>
              </a:rPr>
              <a:t>eConsent*, Telemedicine*</a:t>
            </a:r>
            <a:endParaRPr sz="1600" b="1">
              <a:latin typeface="Roche Sans Condensed"/>
              <a:ea typeface="Roche Sans Condensed"/>
              <a:cs typeface="Roche Sans Condensed"/>
              <a:sym typeface="Roche Sans Condensed"/>
            </a:endParaRPr>
          </a:p>
        </p:txBody>
      </p:sp>
      <p:sp>
        <p:nvSpPr>
          <p:cNvPr id="301" name="Google Shape;301;p29"/>
          <p:cNvSpPr txBox="1"/>
          <p:nvPr/>
        </p:nvSpPr>
        <p:spPr>
          <a:xfrm rot="-1733">
            <a:off x="6674001" y="3084909"/>
            <a:ext cx="1785000" cy="30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accent1"/>
                </a:solidFill>
                <a:latin typeface="Roche Sans Condensed"/>
                <a:ea typeface="Roche Sans Condensed"/>
                <a:cs typeface="Roche Sans Condensed"/>
                <a:sym typeface="Roche Sans Condensed"/>
              </a:rPr>
              <a:t>Mobile nurse for certain visits*#</a:t>
            </a:r>
            <a:endParaRPr sz="1600" b="1">
              <a:latin typeface="Roche Sans Condensed"/>
              <a:ea typeface="Roche Sans Condensed"/>
              <a:cs typeface="Roche Sans Condensed"/>
              <a:sym typeface="Roche Sans Condensed"/>
            </a:endParaRPr>
          </a:p>
        </p:txBody>
      </p:sp>
      <p:sp>
        <p:nvSpPr>
          <p:cNvPr id="302" name="Google Shape;302;p29"/>
          <p:cNvSpPr txBox="1"/>
          <p:nvPr/>
        </p:nvSpPr>
        <p:spPr>
          <a:xfrm rot="-2652">
            <a:off x="523063" y="3159617"/>
            <a:ext cx="1555800" cy="51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accent1"/>
                </a:solidFill>
                <a:latin typeface="Roche Sans Condensed"/>
                <a:ea typeface="Roche Sans Condensed"/>
                <a:cs typeface="Roche Sans Condensed"/>
                <a:sym typeface="Roche Sans Condensed"/>
              </a:rPr>
              <a:t>Local laboratories </a:t>
            </a:r>
            <a:endParaRPr sz="1600" b="1">
              <a:latin typeface="Roche Sans Condensed"/>
              <a:ea typeface="Roche Sans Condensed"/>
              <a:cs typeface="Roche Sans Condensed"/>
              <a:sym typeface="Roche Sans Condensed"/>
            </a:endParaRPr>
          </a:p>
        </p:txBody>
      </p:sp>
      <p:sp>
        <p:nvSpPr>
          <p:cNvPr id="303" name="Google Shape;303;p29"/>
          <p:cNvSpPr txBox="1"/>
          <p:nvPr/>
        </p:nvSpPr>
        <p:spPr>
          <a:xfrm rot="-1600">
            <a:off x="334228" y="1538133"/>
            <a:ext cx="1933500" cy="51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accent1"/>
                </a:solidFill>
                <a:latin typeface="Roche Sans Condensed"/>
                <a:ea typeface="Roche Sans Condensed"/>
                <a:cs typeface="Roche Sans Condensed"/>
                <a:sym typeface="Roche Sans Condensed"/>
              </a:rPr>
              <a:t>Electronic Clinical Outcome Assessment</a:t>
            </a:r>
            <a:endParaRPr sz="1600" b="1">
              <a:latin typeface="Roche Sans Condensed"/>
              <a:ea typeface="Roche Sans Condensed"/>
              <a:cs typeface="Roche Sans Condensed"/>
              <a:sym typeface="Roche Sans Condensed"/>
            </a:endParaRPr>
          </a:p>
        </p:txBody>
      </p:sp>
      <p:sp>
        <p:nvSpPr>
          <p:cNvPr id="304" name="Google Shape;304;p29"/>
          <p:cNvSpPr/>
          <p:nvPr/>
        </p:nvSpPr>
        <p:spPr>
          <a:xfrm>
            <a:off x="5874296" y="1659864"/>
            <a:ext cx="596843" cy="601030"/>
          </a:xfrm>
          <a:custGeom>
            <a:avLst/>
            <a:gdLst/>
            <a:ahLst/>
            <a:cxnLst/>
            <a:rect l="l" t="t" r="r" b="b"/>
            <a:pathLst>
              <a:path w="634" h="619" extrusionOk="0">
                <a:moveTo>
                  <a:pt x="589" y="236"/>
                </a:moveTo>
                <a:lnTo>
                  <a:pt x="589" y="236"/>
                </a:lnTo>
                <a:cubicBezTo>
                  <a:pt x="589" y="545"/>
                  <a:pt x="589" y="545"/>
                  <a:pt x="589" y="545"/>
                </a:cubicBezTo>
                <a:cubicBezTo>
                  <a:pt x="589" y="559"/>
                  <a:pt x="575" y="589"/>
                  <a:pt x="545" y="589"/>
                </a:cubicBezTo>
                <a:cubicBezTo>
                  <a:pt x="89" y="589"/>
                  <a:pt x="89" y="589"/>
                  <a:pt x="89" y="589"/>
                </a:cubicBezTo>
                <a:cubicBezTo>
                  <a:pt x="59" y="589"/>
                  <a:pt x="45" y="559"/>
                  <a:pt x="45" y="545"/>
                </a:cubicBezTo>
                <a:cubicBezTo>
                  <a:pt x="45" y="74"/>
                  <a:pt x="45" y="74"/>
                  <a:pt x="45" y="74"/>
                </a:cubicBezTo>
                <a:cubicBezTo>
                  <a:pt x="45" y="59"/>
                  <a:pt x="59" y="29"/>
                  <a:pt x="89" y="29"/>
                </a:cubicBezTo>
                <a:cubicBezTo>
                  <a:pt x="398" y="29"/>
                  <a:pt x="398" y="29"/>
                  <a:pt x="398" y="29"/>
                </a:cubicBezTo>
                <a:cubicBezTo>
                  <a:pt x="398" y="0"/>
                  <a:pt x="398" y="0"/>
                  <a:pt x="398" y="0"/>
                </a:cubicBezTo>
                <a:cubicBezTo>
                  <a:pt x="89" y="0"/>
                  <a:pt x="89" y="0"/>
                  <a:pt x="89" y="0"/>
                </a:cubicBezTo>
                <a:cubicBezTo>
                  <a:pt x="45" y="0"/>
                  <a:pt x="0" y="29"/>
                  <a:pt x="0" y="74"/>
                </a:cubicBezTo>
                <a:cubicBezTo>
                  <a:pt x="0" y="545"/>
                  <a:pt x="0" y="545"/>
                  <a:pt x="0" y="545"/>
                </a:cubicBezTo>
                <a:cubicBezTo>
                  <a:pt x="0" y="589"/>
                  <a:pt x="45" y="618"/>
                  <a:pt x="89" y="618"/>
                </a:cubicBezTo>
                <a:cubicBezTo>
                  <a:pt x="545" y="618"/>
                  <a:pt x="545" y="618"/>
                  <a:pt x="545" y="618"/>
                </a:cubicBezTo>
                <a:cubicBezTo>
                  <a:pt x="589" y="618"/>
                  <a:pt x="633" y="589"/>
                  <a:pt x="633" y="545"/>
                </a:cubicBezTo>
                <a:cubicBezTo>
                  <a:pt x="633" y="236"/>
                  <a:pt x="633" y="236"/>
                  <a:pt x="633" y="236"/>
                </a:cubicBezTo>
                <a:lnTo>
                  <a:pt x="589" y="236"/>
                </a:lnTo>
                <a:close/>
                <a:moveTo>
                  <a:pt x="162" y="354"/>
                </a:moveTo>
                <a:lnTo>
                  <a:pt x="162" y="354"/>
                </a:lnTo>
                <a:cubicBezTo>
                  <a:pt x="74" y="516"/>
                  <a:pt x="74" y="516"/>
                  <a:pt x="74" y="516"/>
                </a:cubicBezTo>
                <a:cubicBezTo>
                  <a:pt x="74" y="545"/>
                  <a:pt x="89" y="559"/>
                  <a:pt x="103" y="545"/>
                </a:cubicBezTo>
                <a:cubicBezTo>
                  <a:pt x="280" y="457"/>
                  <a:pt x="280" y="457"/>
                  <a:pt x="280" y="457"/>
                </a:cubicBezTo>
                <a:lnTo>
                  <a:pt x="295" y="457"/>
                </a:lnTo>
                <a:cubicBezTo>
                  <a:pt x="604" y="147"/>
                  <a:pt x="604" y="147"/>
                  <a:pt x="604" y="147"/>
                </a:cubicBezTo>
                <a:cubicBezTo>
                  <a:pt x="619" y="133"/>
                  <a:pt x="619" y="103"/>
                  <a:pt x="604" y="88"/>
                </a:cubicBezTo>
                <a:cubicBezTo>
                  <a:pt x="530" y="29"/>
                  <a:pt x="530" y="29"/>
                  <a:pt x="530" y="29"/>
                </a:cubicBezTo>
                <a:cubicBezTo>
                  <a:pt x="516" y="15"/>
                  <a:pt x="486" y="15"/>
                  <a:pt x="471" y="29"/>
                </a:cubicBezTo>
                <a:cubicBezTo>
                  <a:pt x="177" y="324"/>
                  <a:pt x="177" y="324"/>
                  <a:pt x="177" y="324"/>
                </a:cubicBezTo>
                <a:cubicBezTo>
                  <a:pt x="162" y="339"/>
                  <a:pt x="162" y="339"/>
                  <a:pt x="162" y="354"/>
                </a:cubicBezTo>
                <a:close/>
                <a:moveTo>
                  <a:pt x="486" y="74"/>
                </a:moveTo>
                <a:lnTo>
                  <a:pt x="486" y="74"/>
                </a:lnTo>
                <a:cubicBezTo>
                  <a:pt x="501" y="59"/>
                  <a:pt x="516" y="59"/>
                  <a:pt x="516" y="74"/>
                </a:cubicBezTo>
                <a:cubicBezTo>
                  <a:pt x="560" y="103"/>
                  <a:pt x="560" y="103"/>
                  <a:pt x="560" y="103"/>
                </a:cubicBezTo>
                <a:cubicBezTo>
                  <a:pt x="575" y="118"/>
                  <a:pt x="575" y="133"/>
                  <a:pt x="560" y="133"/>
                </a:cubicBezTo>
                <a:cubicBezTo>
                  <a:pt x="516" y="177"/>
                  <a:pt x="516" y="177"/>
                  <a:pt x="516" y="177"/>
                </a:cubicBezTo>
                <a:cubicBezTo>
                  <a:pt x="457" y="103"/>
                  <a:pt x="457" y="103"/>
                  <a:pt x="457" y="103"/>
                </a:cubicBezTo>
                <a:lnTo>
                  <a:pt x="486" y="74"/>
                </a:lnTo>
                <a:close/>
                <a:moveTo>
                  <a:pt x="428" y="133"/>
                </a:moveTo>
                <a:lnTo>
                  <a:pt x="428" y="133"/>
                </a:lnTo>
                <a:cubicBezTo>
                  <a:pt x="486" y="206"/>
                  <a:pt x="486" y="206"/>
                  <a:pt x="486" y="206"/>
                </a:cubicBezTo>
                <a:cubicBezTo>
                  <a:pt x="266" y="427"/>
                  <a:pt x="266" y="427"/>
                  <a:pt x="266" y="427"/>
                </a:cubicBezTo>
                <a:cubicBezTo>
                  <a:pt x="251" y="398"/>
                  <a:pt x="207" y="368"/>
                  <a:pt x="207" y="354"/>
                </a:cubicBezTo>
                <a:lnTo>
                  <a:pt x="428" y="133"/>
                </a:lnTo>
                <a:close/>
                <a:moveTo>
                  <a:pt x="236" y="442"/>
                </a:moveTo>
                <a:lnTo>
                  <a:pt x="236" y="442"/>
                </a:lnTo>
                <a:cubicBezTo>
                  <a:pt x="133" y="516"/>
                  <a:pt x="133" y="516"/>
                  <a:pt x="133" y="516"/>
                </a:cubicBezTo>
                <a:cubicBezTo>
                  <a:pt x="118" y="516"/>
                  <a:pt x="118" y="501"/>
                  <a:pt x="118" y="501"/>
                </a:cubicBezTo>
                <a:cubicBezTo>
                  <a:pt x="177" y="398"/>
                  <a:pt x="177" y="398"/>
                  <a:pt x="177" y="398"/>
                </a:cubicBezTo>
                <a:lnTo>
                  <a:pt x="236" y="442"/>
                </a:lnTo>
                <a:close/>
              </a:path>
            </a:pathLst>
          </a:custGeom>
          <a:solidFill>
            <a:srgbClr val="B1B3B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grpSp>
        <p:nvGrpSpPr>
          <p:cNvPr id="305" name="Google Shape;305;p29"/>
          <p:cNvGrpSpPr/>
          <p:nvPr/>
        </p:nvGrpSpPr>
        <p:grpSpPr>
          <a:xfrm>
            <a:off x="2708312" y="1498431"/>
            <a:ext cx="459233" cy="616594"/>
            <a:chOff x="7476784" y="4559478"/>
            <a:chExt cx="323837" cy="419938"/>
          </a:xfrm>
        </p:grpSpPr>
        <p:sp>
          <p:nvSpPr>
            <p:cNvPr id="306" name="Google Shape;306;p29"/>
            <p:cNvSpPr/>
            <p:nvPr/>
          </p:nvSpPr>
          <p:spPr>
            <a:xfrm>
              <a:off x="7476784" y="4559478"/>
              <a:ext cx="238146" cy="419938"/>
            </a:xfrm>
            <a:custGeom>
              <a:avLst/>
              <a:gdLst/>
              <a:ahLst/>
              <a:cxnLst/>
              <a:rect l="l" t="t" r="r" b="b"/>
              <a:pathLst>
                <a:path w="526289" h="943680" extrusionOk="0">
                  <a:moveTo>
                    <a:pt x="94042" y="0"/>
                  </a:moveTo>
                  <a:lnTo>
                    <a:pt x="432248" y="0"/>
                  </a:lnTo>
                  <a:cubicBezTo>
                    <a:pt x="484014" y="0"/>
                    <a:pt x="526290" y="42190"/>
                    <a:pt x="526290" y="93851"/>
                  </a:cubicBezTo>
                  <a:lnTo>
                    <a:pt x="526290" y="849830"/>
                  </a:lnTo>
                  <a:cubicBezTo>
                    <a:pt x="526290" y="901491"/>
                    <a:pt x="484014" y="943681"/>
                    <a:pt x="432248" y="943681"/>
                  </a:cubicBezTo>
                  <a:lnTo>
                    <a:pt x="94042" y="943681"/>
                  </a:lnTo>
                  <a:cubicBezTo>
                    <a:pt x="42276" y="943681"/>
                    <a:pt x="0" y="901491"/>
                    <a:pt x="0" y="849830"/>
                  </a:cubicBezTo>
                  <a:lnTo>
                    <a:pt x="0" y="93851"/>
                  </a:lnTo>
                  <a:cubicBezTo>
                    <a:pt x="0" y="42190"/>
                    <a:pt x="42276" y="0"/>
                    <a:pt x="94042" y="0"/>
                  </a:cubicBezTo>
                  <a:close/>
                </a:path>
              </a:pathLst>
            </a:custGeom>
            <a:solidFill>
              <a:srgbClr val="FFFFFF"/>
            </a:solidFill>
            <a:ln w="19050"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07" name="Google Shape;307;p29"/>
            <p:cNvSpPr/>
            <p:nvPr/>
          </p:nvSpPr>
          <p:spPr>
            <a:xfrm>
              <a:off x="7506106" y="4622041"/>
              <a:ext cx="179585" cy="266292"/>
            </a:xfrm>
            <a:custGeom>
              <a:avLst/>
              <a:gdLst/>
              <a:ahLst/>
              <a:cxnLst/>
              <a:rect l="l" t="t" r="r" b="b"/>
              <a:pathLst>
                <a:path w="396874" h="598410" extrusionOk="0">
                  <a:moveTo>
                    <a:pt x="0" y="0"/>
                  </a:moveTo>
                  <a:lnTo>
                    <a:pt x="396874" y="0"/>
                  </a:lnTo>
                  <a:lnTo>
                    <a:pt x="396874" y="598411"/>
                  </a:lnTo>
                  <a:lnTo>
                    <a:pt x="0" y="598411"/>
                  </a:lnTo>
                  <a:close/>
                </a:path>
              </a:pathLst>
            </a:custGeom>
            <a:noFill/>
            <a:ln w="1587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08" name="Google Shape;308;p29"/>
            <p:cNvSpPr/>
            <p:nvPr/>
          </p:nvSpPr>
          <p:spPr>
            <a:xfrm>
              <a:off x="7555366" y="4592487"/>
              <a:ext cx="81204" cy="3831"/>
            </a:xfrm>
            <a:custGeom>
              <a:avLst/>
              <a:gdLst/>
              <a:ahLst/>
              <a:cxnLst/>
              <a:rect l="l" t="t" r="r" b="b"/>
              <a:pathLst>
                <a:path w="179456" h="8610" extrusionOk="0">
                  <a:moveTo>
                    <a:pt x="0" y="0"/>
                  </a:moveTo>
                  <a:lnTo>
                    <a:pt x="179456" y="0"/>
                  </a:lnTo>
                </a:path>
              </a:pathLst>
            </a:custGeom>
            <a:noFill/>
            <a:ln w="1905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09" name="Google Shape;309;p29"/>
            <p:cNvSpPr/>
            <p:nvPr/>
          </p:nvSpPr>
          <p:spPr>
            <a:xfrm>
              <a:off x="7580387" y="4919502"/>
              <a:ext cx="31232" cy="30652"/>
            </a:xfrm>
            <a:custGeom>
              <a:avLst/>
              <a:gdLst/>
              <a:ahLst/>
              <a:cxnLst/>
              <a:rect l="l" t="t" r="r" b="b"/>
              <a:pathLst>
                <a:path w="69021" h="68881" extrusionOk="0">
                  <a:moveTo>
                    <a:pt x="69022" y="34441"/>
                  </a:moveTo>
                  <a:cubicBezTo>
                    <a:pt x="69022" y="53462"/>
                    <a:pt x="53571" y="68882"/>
                    <a:pt x="34511" y="68882"/>
                  </a:cubicBezTo>
                  <a:cubicBezTo>
                    <a:pt x="15451" y="68882"/>
                    <a:pt x="0" y="53462"/>
                    <a:pt x="0" y="34441"/>
                  </a:cubicBezTo>
                  <a:cubicBezTo>
                    <a:pt x="0" y="15420"/>
                    <a:pt x="15451" y="0"/>
                    <a:pt x="34511" y="0"/>
                  </a:cubicBezTo>
                  <a:cubicBezTo>
                    <a:pt x="53571" y="0"/>
                    <a:pt x="69022" y="15420"/>
                    <a:pt x="69022" y="34441"/>
                  </a:cubicBezTo>
                  <a:close/>
                </a:path>
              </a:pathLst>
            </a:custGeom>
            <a:noFill/>
            <a:ln w="15875" cap="flat"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310" name="Google Shape;310;p29"/>
            <p:cNvGrpSpPr/>
            <p:nvPr/>
          </p:nvGrpSpPr>
          <p:grpSpPr>
            <a:xfrm>
              <a:off x="7613228" y="4661574"/>
              <a:ext cx="187393" cy="183914"/>
              <a:chOff x="5685198" y="2561717"/>
              <a:chExt cx="187393" cy="183914"/>
            </a:xfrm>
          </p:grpSpPr>
          <p:sp>
            <p:nvSpPr>
              <p:cNvPr id="311" name="Google Shape;311;p29"/>
              <p:cNvSpPr/>
              <p:nvPr/>
            </p:nvSpPr>
            <p:spPr>
              <a:xfrm>
                <a:off x="5685198" y="2561717"/>
                <a:ext cx="187393" cy="183914"/>
              </a:xfrm>
              <a:custGeom>
                <a:avLst/>
                <a:gdLst/>
                <a:ahLst/>
                <a:cxnLst/>
                <a:rect l="l" t="t" r="r" b="b"/>
                <a:pathLst>
                  <a:path w="414129" h="413290" extrusionOk="0">
                    <a:moveTo>
                      <a:pt x="414130" y="206645"/>
                    </a:moveTo>
                    <a:cubicBezTo>
                      <a:pt x="414130" y="320773"/>
                      <a:pt x="321424" y="413291"/>
                      <a:pt x="207065" y="413291"/>
                    </a:cubicBezTo>
                    <a:cubicBezTo>
                      <a:pt x="92706" y="413291"/>
                      <a:pt x="0" y="320773"/>
                      <a:pt x="0" y="206645"/>
                    </a:cubicBezTo>
                    <a:cubicBezTo>
                      <a:pt x="0" y="92518"/>
                      <a:pt x="92706" y="0"/>
                      <a:pt x="207065" y="0"/>
                    </a:cubicBezTo>
                    <a:cubicBezTo>
                      <a:pt x="321424" y="0"/>
                      <a:pt x="414130" y="92518"/>
                      <a:pt x="414130" y="206645"/>
                    </a:cubicBezTo>
                    <a:close/>
                  </a:path>
                </a:pathLst>
              </a:custGeom>
              <a:solidFill>
                <a:srgbClr val="FFFFFF"/>
              </a:solidFill>
              <a:ln w="22225"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12" name="Google Shape;312;p29"/>
              <p:cNvSpPr/>
              <p:nvPr/>
            </p:nvSpPr>
            <p:spPr>
              <a:xfrm>
                <a:off x="5716474" y="2588585"/>
                <a:ext cx="3904" cy="53642"/>
              </a:xfrm>
              <a:custGeom>
                <a:avLst/>
                <a:gdLst/>
                <a:ahLst/>
                <a:cxnLst/>
                <a:rect l="l" t="t" r="r" b="b"/>
                <a:pathLst>
                  <a:path w="8627" h="120543" extrusionOk="0">
                    <a:moveTo>
                      <a:pt x="0" y="0"/>
                    </a:moveTo>
                    <a:lnTo>
                      <a:pt x="0" y="120543"/>
                    </a:lnTo>
                  </a:path>
                </a:pathLst>
              </a:custGeom>
              <a:noFill/>
              <a:ln w="1270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13" name="Google Shape;313;p29"/>
              <p:cNvSpPr/>
              <p:nvPr/>
            </p:nvSpPr>
            <p:spPr>
              <a:xfrm>
                <a:off x="5775117" y="2665349"/>
                <a:ext cx="3904" cy="53642"/>
              </a:xfrm>
              <a:custGeom>
                <a:avLst/>
                <a:gdLst/>
                <a:ahLst/>
                <a:cxnLst/>
                <a:rect l="l" t="t" r="r" b="b"/>
                <a:pathLst>
                  <a:path w="8627" h="120543" extrusionOk="0">
                    <a:moveTo>
                      <a:pt x="0" y="0"/>
                    </a:moveTo>
                    <a:lnTo>
                      <a:pt x="0" y="120543"/>
                    </a:lnTo>
                  </a:path>
                </a:pathLst>
              </a:custGeom>
              <a:noFill/>
              <a:ln w="1270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14" name="Google Shape;314;p29"/>
              <p:cNvSpPr/>
              <p:nvPr/>
            </p:nvSpPr>
            <p:spPr>
              <a:xfrm>
                <a:off x="5810303" y="2588585"/>
                <a:ext cx="3904" cy="53642"/>
              </a:xfrm>
              <a:custGeom>
                <a:avLst/>
                <a:gdLst/>
                <a:ahLst/>
                <a:cxnLst/>
                <a:rect l="l" t="t" r="r" b="b"/>
                <a:pathLst>
                  <a:path w="8627" h="120543" extrusionOk="0">
                    <a:moveTo>
                      <a:pt x="0" y="0"/>
                    </a:moveTo>
                    <a:lnTo>
                      <a:pt x="0" y="120543"/>
                    </a:lnTo>
                  </a:path>
                </a:pathLst>
              </a:custGeom>
              <a:noFill/>
              <a:ln w="1270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15" name="Google Shape;315;p29"/>
              <p:cNvSpPr/>
              <p:nvPr/>
            </p:nvSpPr>
            <p:spPr>
              <a:xfrm>
                <a:off x="5841580" y="2588585"/>
                <a:ext cx="3904" cy="53642"/>
              </a:xfrm>
              <a:custGeom>
                <a:avLst/>
                <a:gdLst/>
                <a:ahLst/>
                <a:cxnLst/>
                <a:rect l="l" t="t" r="r" b="b"/>
                <a:pathLst>
                  <a:path w="8627" h="120543" extrusionOk="0">
                    <a:moveTo>
                      <a:pt x="0" y="0"/>
                    </a:moveTo>
                    <a:lnTo>
                      <a:pt x="0" y="120543"/>
                    </a:lnTo>
                  </a:path>
                </a:pathLst>
              </a:custGeom>
              <a:noFill/>
              <a:ln w="1270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16" name="Google Shape;316;p29"/>
              <p:cNvSpPr/>
              <p:nvPr/>
            </p:nvSpPr>
            <p:spPr>
              <a:xfrm>
                <a:off x="5747750" y="2588585"/>
                <a:ext cx="31232" cy="53642"/>
              </a:xfrm>
              <a:custGeom>
                <a:avLst/>
                <a:gdLst/>
                <a:ahLst/>
                <a:cxnLst/>
                <a:rect l="l" t="t" r="r" b="b"/>
                <a:pathLst>
                  <a:path w="69021" h="120543" extrusionOk="0">
                    <a:moveTo>
                      <a:pt x="34511" y="0"/>
                    </a:moveTo>
                    <a:lnTo>
                      <a:pt x="34511" y="0"/>
                    </a:lnTo>
                    <a:cubicBezTo>
                      <a:pt x="53492" y="0"/>
                      <a:pt x="69022" y="15498"/>
                      <a:pt x="69022" y="34441"/>
                    </a:cubicBezTo>
                    <a:lnTo>
                      <a:pt x="69022" y="86102"/>
                    </a:lnTo>
                    <a:cubicBezTo>
                      <a:pt x="69022" y="105045"/>
                      <a:pt x="53492" y="120543"/>
                      <a:pt x="34511" y="120543"/>
                    </a:cubicBezTo>
                    <a:lnTo>
                      <a:pt x="34511" y="120543"/>
                    </a:lnTo>
                    <a:cubicBezTo>
                      <a:pt x="15530" y="120543"/>
                      <a:pt x="0" y="105045"/>
                      <a:pt x="0" y="86102"/>
                    </a:cubicBezTo>
                    <a:lnTo>
                      <a:pt x="0" y="34441"/>
                    </a:lnTo>
                    <a:cubicBezTo>
                      <a:pt x="0" y="15498"/>
                      <a:pt x="15530" y="0"/>
                      <a:pt x="34511" y="0"/>
                    </a:cubicBezTo>
                    <a:close/>
                  </a:path>
                </a:pathLst>
              </a:custGeom>
              <a:noFill/>
              <a:ln w="1270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17" name="Google Shape;317;p29"/>
              <p:cNvSpPr/>
              <p:nvPr/>
            </p:nvSpPr>
            <p:spPr>
              <a:xfrm>
                <a:off x="5806394" y="2665349"/>
                <a:ext cx="31232" cy="53642"/>
              </a:xfrm>
              <a:custGeom>
                <a:avLst/>
                <a:gdLst/>
                <a:ahLst/>
                <a:cxnLst/>
                <a:rect l="l" t="t" r="r" b="b"/>
                <a:pathLst>
                  <a:path w="69021" h="120543" extrusionOk="0">
                    <a:moveTo>
                      <a:pt x="34511" y="0"/>
                    </a:moveTo>
                    <a:lnTo>
                      <a:pt x="34511" y="0"/>
                    </a:lnTo>
                    <a:cubicBezTo>
                      <a:pt x="53492" y="0"/>
                      <a:pt x="69022" y="15498"/>
                      <a:pt x="69022" y="34441"/>
                    </a:cubicBezTo>
                    <a:lnTo>
                      <a:pt x="69022" y="86102"/>
                    </a:lnTo>
                    <a:cubicBezTo>
                      <a:pt x="69022" y="105045"/>
                      <a:pt x="53492" y="120543"/>
                      <a:pt x="34511" y="120543"/>
                    </a:cubicBezTo>
                    <a:lnTo>
                      <a:pt x="34511" y="120543"/>
                    </a:lnTo>
                    <a:cubicBezTo>
                      <a:pt x="15530" y="120543"/>
                      <a:pt x="0" y="105045"/>
                      <a:pt x="0" y="86102"/>
                    </a:cubicBezTo>
                    <a:lnTo>
                      <a:pt x="0" y="34441"/>
                    </a:lnTo>
                    <a:cubicBezTo>
                      <a:pt x="0" y="15498"/>
                      <a:pt x="15530" y="0"/>
                      <a:pt x="34511" y="0"/>
                    </a:cubicBezTo>
                    <a:close/>
                  </a:path>
                </a:pathLst>
              </a:custGeom>
              <a:noFill/>
              <a:ln w="1270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18" name="Google Shape;318;p29"/>
              <p:cNvSpPr/>
              <p:nvPr/>
            </p:nvSpPr>
            <p:spPr>
              <a:xfrm>
                <a:off x="5712565" y="2665349"/>
                <a:ext cx="31232" cy="53642"/>
              </a:xfrm>
              <a:custGeom>
                <a:avLst/>
                <a:gdLst/>
                <a:ahLst/>
                <a:cxnLst/>
                <a:rect l="l" t="t" r="r" b="b"/>
                <a:pathLst>
                  <a:path w="69021" h="120543" extrusionOk="0">
                    <a:moveTo>
                      <a:pt x="34511" y="0"/>
                    </a:moveTo>
                    <a:lnTo>
                      <a:pt x="34511" y="0"/>
                    </a:lnTo>
                    <a:cubicBezTo>
                      <a:pt x="53492" y="0"/>
                      <a:pt x="69022" y="15498"/>
                      <a:pt x="69022" y="34441"/>
                    </a:cubicBezTo>
                    <a:lnTo>
                      <a:pt x="69022" y="86102"/>
                    </a:lnTo>
                    <a:cubicBezTo>
                      <a:pt x="69022" y="105045"/>
                      <a:pt x="53492" y="120543"/>
                      <a:pt x="34511" y="120543"/>
                    </a:cubicBezTo>
                    <a:lnTo>
                      <a:pt x="34511" y="120543"/>
                    </a:lnTo>
                    <a:cubicBezTo>
                      <a:pt x="15530" y="120543"/>
                      <a:pt x="0" y="105045"/>
                      <a:pt x="0" y="86102"/>
                    </a:cubicBezTo>
                    <a:lnTo>
                      <a:pt x="0" y="34441"/>
                    </a:lnTo>
                    <a:cubicBezTo>
                      <a:pt x="0" y="15498"/>
                      <a:pt x="15530" y="0"/>
                      <a:pt x="34511" y="0"/>
                    </a:cubicBezTo>
                    <a:close/>
                  </a:path>
                </a:pathLst>
              </a:custGeom>
              <a:noFill/>
              <a:ln w="1270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grpSp>
      </p:grpSp>
      <p:pic>
        <p:nvPicPr>
          <p:cNvPr id="319" name="Google Shape;319;p29"/>
          <p:cNvPicPr preferRelativeResize="0"/>
          <p:nvPr/>
        </p:nvPicPr>
        <p:blipFill rotWithShape="1">
          <a:blip r:embed="rId3">
            <a:alphaModFix/>
          </a:blip>
          <a:srcRect b="13651"/>
          <a:stretch/>
        </p:blipFill>
        <p:spPr>
          <a:xfrm>
            <a:off x="2715883" y="3227073"/>
            <a:ext cx="444075" cy="600063"/>
          </a:xfrm>
          <a:custGeom>
            <a:avLst/>
            <a:gdLst/>
            <a:ahLst/>
            <a:cxnLst/>
            <a:rect l="l" t="t" r="r" b="b"/>
            <a:pathLst>
              <a:path w="546554" h="701828" extrusionOk="0">
                <a:moveTo>
                  <a:pt x="0" y="0"/>
                </a:moveTo>
                <a:lnTo>
                  <a:pt x="546554" y="0"/>
                </a:lnTo>
                <a:lnTo>
                  <a:pt x="546554" y="623487"/>
                </a:lnTo>
                <a:lnTo>
                  <a:pt x="479340" y="659876"/>
                </a:lnTo>
                <a:cubicBezTo>
                  <a:pt x="415307" y="686890"/>
                  <a:pt x="344906" y="701828"/>
                  <a:pt x="271007" y="701828"/>
                </a:cubicBezTo>
                <a:cubicBezTo>
                  <a:pt x="197108" y="701828"/>
                  <a:pt x="126708" y="686890"/>
                  <a:pt x="62675" y="659876"/>
                </a:cubicBezTo>
                <a:lnTo>
                  <a:pt x="0" y="625945"/>
                </a:lnTo>
                <a:close/>
              </a:path>
            </a:pathLst>
          </a:custGeom>
          <a:noFill/>
          <a:ln>
            <a:noFill/>
          </a:ln>
        </p:spPr>
      </p:pic>
      <p:sp>
        <p:nvSpPr>
          <p:cNvPr id="320" name="Google Shape;320;p29"/>
          <p:cNvSpPr/>
          <p:nvPr/>
        </p:nvSpPr>
        <p:spPr>
          <a:xfrm rot="-224408">
            <a:off x="5567032" y="3429512"/>
            <a:ext cx="236466" cy="326652"/>
          </a:xfrm>
          <a:custGeom>
            <a:avLst/>
            <a:gdLst/>
            <a:ahLst/>
            <a:cxnLst/>
            <a:rect l="l" t="t" r="r" b="b"/>
            <a:pathLst>
              <a:path w="472" h="619" extrusionOk="0">
                <a:moveTo>
                  <a:pt x="236" y="0"/>
                </a:moveTo>
                <a:lnTo>
                  <a:pt x="236" y="0"/>
                </a:lnTo>
                <a:cubicBezTo>
                  <a:pt x="104" y="0"/>
                  <a:pt x="0" y="103"/>
                  <a:pt x="0" y="235"/>
                </a:cubicBezTo>
                <a:cubicBezTo>
                  <a:pt x="0" y="323"/>
                  <a:pt x="192" y="618"/>
                  <a:pt x="236" y="618"/>
                </a:cubicBezTo>
                <a:cubicBezTo>
                  <a:pt x="280" y="618"/>
                  <a:pt x="471" y="323"/>
                  <a:pt x="471" y="235"/>
                </a:cubicBezTo>
                <a:cubicBezTo>
                  <a:pt x="471" y="103"/>
                  <a:pt x="368" y="0"/>
                  <a:pt x="236" y="0"/>
                </a:cubicBezTo>
                <a:close/>
                <a:moveTo>
                  <a:pt x="236" y="559"/>
                </a:moveTo>
                <a:lnTo>
                  <a:pt x="236" y="559"/>
                </a:lnTo>
                <a:cubicBezTo>
                  <a:pt x="207" y="559"/>
                  <a:pt x="45" y="309"/>
                  <a:pt x="45" y="235"/>
                </a:cubicBezTo>
                <a:cubicBezTo>
                  <a:pt x="45" y="117"/>
                  <a:pt x="133" y="29"/>
                  <a:pt x="236" y="29"/>
                </a:cubicBezTo>
                <a:cubicBezTo>
                  <a:pt x="339" y="29"/>
                  <a:pt x="427" y="117"/>
                  <a:pt x="427" y="235"/>
                </a:cubicBezTo>
                <a:cubicBezTo>
                  <a:pt x="427" y="309"/>
                  <a:pt x="266" y="559"/>
                  <a:pt x="236" y="559"/>
                </a:cubicBezTo>
                <a:close/>
                <a:moveTo>
                  <a:pt x="236" y="132"/>
                </a:moveTo>
                <a:lnTo>
                  <a:pt x="236" y="132"/>
                </a:lnTo>
                <a:cubicBezTo>
                  <a:pt x="177" y="132"/>
                  <a:pt x="133" y="176"/>
                  <a:pt x="133" y="235"/>
                </a:cubicBezTo>
                <a:cubicBezTo>
                  <a:pt x="133" y="279"/>
                  <a:pt x="177" y="323"/>
                  <a:pt x="236" y="323"/>
                </a:cubicBezTo>
                <a:cubicBezTo>
                  <a:pt x="295" y="323"/>
                  <a:pt x="339" y="279"/>
                  <a:pt x="339" y="235"/>
                </a:cubicBezTo>
                <a:cubicBezTo>
                  <a:pt x="339" y="176"/>
                  <a:pt x="295" y="132"/>
                  <a:pt x="236" y="132"/>
                </a:cubicBezTo>
                <a:close/>
                <a:moveTo>
                  <a:pt x="236" y="294"/>
                </a:moveTo>
                <a:lnTo>
                  <a:pt x="236" y="294"/>
                </a:lnTo>
                <a:cubicBezTo>
                  <a:pt x="207" y="294"/>
                  <a:pt x="177" y="264"/>
                  <a:pt x="177" y="235"/>
                </a:cubicBezTo>
                <a:cubicBezTo>
                  <a:pt x="177" y="191"/>
                  <a:pt x="207" y="176"/>
                  <a:pt x="236" y="176"/>
                </a:cubicBezTo>
                <a:cubicBezTo>
                  <a:pt x="266" y="176"/>
                  <a:pt x="295" y="191"/>
                  <a:pt x="295" y="235"/>
                </a:cubicBezTo>
                <a:cubicBezTo>
                  <a:pt x="295" y="264"/>
                  <a:pt x="266" y="294"/>
                  <a:pt x="236" y="294"/>
                </a:cubicBezTo>
                <a:close/>
              </a:path>
            </a:pathLst>
          </a:custGeom>
          <a:solidFill>
            <a:srgbClr val="5A9A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sp>
        <p:nvSpPr>
          <p:cNvPr id="321" name="Google Shape;321;p29"/>
          <p:cNvSpPr/>
          <p:nvPr/>
        </p:nvSpPr>
        <p:spPr>
          <a:xfrm>
            <a:off x="5830257" y="3046560"/>
            <a:ext cx="596843" cy="688867"/>
          </a:xfrm>
          <a:custGeom>
            <a:avLst/>
            <a:gdLst/>
            <a:ahLst/>
            <a:cxnLst/>
            <a:rect l="l" t="t" r="r" b="b"/>
            <a:pathLst>
              <a:path w="589" h="619" extrusionOk="0">
                <a:moveTo>
                  <a:pt x="294" y="0"/>
                </a:moveTo>
                <a:lnTo>
                  <a:pt x="294" y="0"/>
                </a:lnTo>
                <a:cubicBezTo>
                  <a:pt x="0" y="339"/>
                  <a:pt x="0" y="339"/>
                  <a:pt x="0" y="339"/>
                </a:cubicBezTo>
                <a:cubicBezTo>
                  <a:pt x="29" y="368"/>
                  <a:pt x="29" y="368"/>
                  <a:pt x="29" y="368"/>
                </a:cubicBezTo>
                <a:cubicBezTo>
                  <a:pt x="103" y="294"/>
                  <a:pt x="103" y="294"/>
                  <a:pt x="103" y="294"/>
                </a:cubicBezTo>
                <a:cubicBezTo>
                  <a:pt x="103" y="545"/>
                  <a:pt x="103" y="545"/>
                  <a:pt x="103" y="545"/>
                </a:cubicBezTo>
                <a:cubicBezTo>
                  <a:pt x="103" y="589"/>
                  <a:pt x="132" y="618"/>
                  <a:pt x="176" y="618"/>
                </a:cubicBezTo>
                <a:cubicBezTo>
                  <a:pt x="412" y="618"/>
                  <a:pt x="412" y="618"/>
                  <a:pt x="412" y="618"/>
                </a:cubicBezTo>
                <a:cubicBezTo>
                  <a:pt x="456" y="618"/>
                  <a:pt x="485" y="589"/>
                  <a:pt x="485" y="545"/>
                </a:cubicBezTo>
                <a:cubicBezTo>
                  <a:pt x="485" y="294"/>
                  <a:pt x="485" y="294"/>
                  <a:pt x="485" y="294"/>
                </a:cubicBezTo>
                <a:cubicBezTo>
                  <a:pt x="559" y="368"/>
                  <a:pt x="559" y="368"/>
                  <a:pt x="559" y="368"/>
                </a:cubicBezTo>
                <a:cubicBezTo>
                  <a:pt x="588" y="339"/>
                  <a:pt x="588" y="339"/>
                  <a:pt x="588" y="339"/>
                </a:cubicBezTo>
                <a:lnTo>
                  <a:pt x="294" y="0"/>
                </a:lnTo>
                <a:close/>
                <a:moveTo>
                  <a:pt x="456" y="545"/>
                </a:moveTo>
                <a:lnTo>
                  <a:pt x="456" y="545"/>
                </a:lnTo>
                <a:cubicBezTo>
                  <a:pt x="456" y="559"/>
                  <a:pt x="426" y="589"/>
                  <a:pt x="412" y="589"/>
                </a:cubicBezTo>
                <a:cubicBezTo>
                  <a:pt x="176" y="589"/>
                  <a:pt x="176" y="589"/>
                  <a:pt x="176" y="589"/>
                </a:cubicBezTo>
                <a:cubicBezTo>
                  <a:pt x="162" y="589"/>
                  <a:pt x="132" y="559"/>
                  <a:pt x="132" y="545"/>
                </a:cubicBezTo>
                <a:cubicBezTo>
                  <a:pt x="132" y="235"/>
                  <a:pt x="132" y="235"/>
                  <a:pt x="132" y="235"/>
                </a:cubicBezTo>
                <a:cubicBezTo>
                  <a:pt x="294" y="59"/>
                  <a:pt x="294" y="59"/>
                  <a:pt x="294" y="59"/>
                </a:cubicBezTo>
                <a:cubicBezTo>
                  <a:pt x="456" y="235"/>
                  <a:pt x="456" y="235"/>
                  <a:pt x="456" y="235"/>
                </a:cubicBezTo>
                <a:lnTo>
                  <a:pt x="456" y="545"/>
                </a:lnTo>
                <a:close/>
              </a:path>
            </a:pathLst>
          </a:custGeom>
          <a:solidFill>
            <a:srgbClr val="B1B3B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sp>
        <p:nvSpPr>
          <p:cNvPr id="322" name="Google Shape;322;p29"/>
          <p:cNvSpPr/>
          <p:nvPr/>
        </p:nvSpPr>
        <p:spPr>
          <a:xfrm>
            <a:off x="5557719" y="1344275"/>
            <a:ext cx="532693" cy="601030"/>
          </a:xfrm>
          <a:custGeom>
            <a:avLst/>
            <a:gdLst/>
            <a:ahLst/>
            <a:cxnLst/>
            <a:rect l="l" t="t" r="r" b="b"/>
            <a:pathLst>
              <a:path w="634" h="619" extrusionOk="0">
                <a:moveTo>
                  <a:pt x="603" y="74"/>
                </a:moveTo>
                <a:lnTo>
                  <a:pt x="603" y="74"/>
                </a:lnTo>
                <a:cubicBezTo>
                  <a:pt x="545" y="15"/>
                  <a:pt x="545" y="15"/>
                  <a:pt x="545" y="15"/>
                </a:cubicBezTo>
                <a:cubicBezTo>
                  <a:pt x="530" y="0"/>
                  <a:pt x="500" y="0"/>
                  <a:pt x="486" y="15"/>
                </a:cubicBezTo>
                <a:cubicBezTo>
                  <a:pt x="412" y="133"/>
                  <a:pt x="412" y="133"/>
                  <a:pt x="412" y="133"/>
                </a:cubicBezTo>
                <a:cubicBezTo>
                  <a:pt x="398" y="147"/>
                  <a:pt x="398" y="176"/>
                  <a:pt x="412" y="191"/>
                </a:cubicBezTo>
                <a:cubicBezTo>
                  <a:pt x="441" y="221"/>
                  <a:pt x="441" y="221"/>
                  <a:pt x="441" y="221"/>
                </a:cubicBezTo>
                <a:cubicBezTo>
                  <a:pt x="412" y="250"/>
                  <a:pt x="382" y="294"/>
                  <a:pt x="353" y="324"/>
                </a:cubicBezTo>
                <a:cubicBezTo>
                  <a:pt x="309" y="368"/>
                  <a:pt x="265" y="397"/>
                  <a:pt x="235" y="427"/>
                </a:cubicBezTo>
                <a:cubicBezTo>
                  <a:pt x="191" y="397"/>
                  <a:pt x="191" y="397"/>
                  <a:pt x="191" y="397"/>
                </a:cubicBezTo>
                <a:cubicBezTo>
                  <a:pt x="177" y="383"/>
                  <a:pt x="162" y="383"/>
                  <a:pt x="132" y="397"/>
                </a:cubicBezTo>
                <a:cubicBezTo>
                  <a:pt x="29" y="486"/>
                  <a:pt x="29" y="486"/>
                  <a:pt x="29" y="486"/>
                </a:cubicBezTo>
                <a:cubicBezTo>
                  <a:pt x="0" y="500"/>
                  <a:pt x="15" y="515"/>
                  <a:pt x="29" y="530"/>
                </a:cubicBezTo>
                <a:cubicBezTo>
                  <a:pt x="88" y="589"/>
                  <a:pt x="88" y="589"/>
                  <a:pt x="88" y="589"/>
                </a:cubicBezTo>
                <a:cubicBezTo>
                  <a:pt x="118" y="618"/>
                  <a:pt x="147" y="618"/>
                  <a:pt x="191" y="589"/>
                </a:cubicBezTo>
                <a:cubicBezTo>
                  <a:pt x="191" y="589"/>
                  <a:pt x="324" y="530"/>
                  <a:pt x="427" y="412"/>
                </a:cubicBezTo>
                <a:cubicBezTo>
                  <a:pt x="530" y="324"/>
                  <a:pt x="603" y="191"/>
                  <a:pt x="603" y="191"/>
                </a:cubicBezTo>
                <a:cubicBezTo>
                  <a:pt x="618" y="147"/>
                  <a:pt x="633" y="103"/>
                  <a:pt x="603" y="74"/>
                </a:cubicBezTo>
                <a:close/>
                <a:moveTo>
                  <a:pt x="574" y="162"/>
                </a:moveTo>
                <a:lnTo>
                  <a:pt x="574" y="162"/>
                </a:lnTo>
                <a:cubicBezTo>
                  <a:pt x="545" y="221"/>
                  <a:pt x="471" y="324"/>
                  <a:pt x="412" y="383"/>
                </a:cubicBezTo>
                <a:cubicBezTo>
                  <a:pt x="339" y="456"/>
                  <a:pt x="162" y="559"/>
                  <a:pt x="162" y="559"/>
                </a:cubicBezTo>
                <a:cubicBezTo>
                  <a:pt x="147" y="574"/>
                  <a:pt x="118" y="574"/>
                  <a:pt x="103" y="559"/>
                </a:cubicBezTo>
                <a:cubicBezTo>
                  <a:pt x="73" y="530"/>
                  <a:pt x="73" y="530"/>
                  <a:pt x="73" y="530"/>
                </a:cubicBezTo>
                <a:cubicBezTo>
                  <a:pt x="59" y="515"/>
                  <a:pt x="59" y="500"/>
                  <a:pt x="73" y="486"/>
                </a:cubicBezTo>
                <a:cubicBezTo>
                  <a:pt x="147" y="442"/>
                  <a:pt x="147" y="442"/>
                  <a:pt x="147" y="442"/>
                </a:cubicBezTo>
                <a:cubicBezTo>
                  <a:pt x="162" y="427"/>
                  <a:pt x="177" y="427"/>
                  <a:pt x="177" y="442"/>
                </a:cubicBezTo>
                <a:cubicBezTo>
                  <a:pt x="221" y="486"/>
                  <a:pt x="221" y="486"/>
                  <a:pt x="221" y="486"/>
                </a:cubicBezTo>
                <a:cubicBezTo>
                  <a:pt x="235" y="471"/>
                  <a:pt x="398" y="368"/>
                  <a:pt x="500" y="221"/>
                </a:cubicBezTo>
                <a:cubicBezTo>
                  <a:pt x="441" y="176"/>
                  <a:pt x="441" y="176"/>
                  <a:pt x="441" y="176"/>
                </a:cubicBezTo>
                <a:cubicBezTo>
                  <a:pt x="441" y="162"/>
                  <a:pt x="441" y="147"/>
                  <a:pt x="441" y="133"/>
                </a:cubicBezTo>
                <a:cubicBezTo>
                  <a:pt x="500" y="59"/>
                  <a:pt x="500" y="59"/>
                  <a:pt x="500" y="59"/>
                </a:cubicBezTo>
                <a:cubicBezTo>
                  <a:pt x="515" y="44"/>
                  <a:pt x="530" y="59"/>
                  <a:pt x="545" y="59"/>
                </a:cubicBezTo>
                <a:cubicBezTo>
                  <a:pt x="574" y="103"/>
                  <a:pt x="574" y="103"/>
                  <a:pt x="574" y="103"/>
                </a:cubicBezTo>
                <a:cubicBezTo>
                  <a:pt x="589" y="117"/>
                  <a:pt x="589" y="147"/>
                  <a:pt x="574" y="162"/>
                </a:cubicBezTo>
                <a:close/>
              </a:path>
            </a:pathLst>
          </a:custGeom>
          <a:solidFill>
            <a:srgbClr val="5A9A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grpSp>
        <p:nvGrpSpPr>
          <p:cNvPr id="323" name="Google Shape;323;p29"/>
          <p:cNvGrpSpPr/>
          <p:nvPr/>
        </p:nvGrpSpPr>
        <p:grpSpPr>
          <a:xfrm>
            <a:off x="5952288" y="3321118"/>
            <a:ext cx="353111" cy="357355"/>
            <a:chOff x="5006976" y="3013075"/>
            <a:chExt cx="304800" cy="292100"/>
          </a:xfrm>
        </p:grpSpPr>
        <p:sp>
          <p:nvSpPr>
            <p:cNvPr id="324" name="Google Shape;324;p29"/>
            <p:cNvSpPr/>
            <p:nvPr/>
          </p:nvSpPr>
          <p:spPr>
            <a:xfrm>
              <a:off x="5102226" y="3179763"/>
              <a:ext cx="33300" cy="30300"/>
            </a:xfrm>
            <a:prstGeom prst="ellipse">
              <a:avLst/>
            </a:prstGeom>
            <a:solidFill>
              <a:srgbClr val="5A9A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sp>
          <p:nvSpPr>
            <p:cNvPr id="325" name="Google Shape;325;p29"/>
            <p:cNvSpPr/>
            <p:nvPr/>
          </p:nvSpPr>
          <p:spPr>
            <a:xfrm>
              <a:off x="5181601" y="3179763"/>
              <a:ext cx="31800" cy="30300"/>
            </a:xfrm>
            <a:prstGeom prst="ellipse">
              <a:avLst/>
            </a:prstGeom>
            <a:solidFill>
              <a:srgbClr val="5A9A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sp>
          <p:nvSpPr>
            <p:cNvPr id="326" name="Google Shape;326;p29"/>
            <p:cNvSpPr/>
            <p:nvPr/>
          </p:nvSpPr>
          <p:spPr>
            <a:xfrm>
              <a:off x="5122863" y="3051175"/>
              <a:ext cx="73025" cy="55563"/>
            </a:xfrm>
            <a:custGeom>
              <a:avLst/>
              <a:gdLst/>
              <a:ahLst/>
              <a:cxnLst/>
              <a:rect l="l" t="t" r="r" b="b"/>
              <a:pathLst>
                <a:path w="46" h="35" extrusionOk="0">
                  <a:moveTo>
                    <a:pt x="13" y="35"/>
                  </a:moveTo>
                  <a:lnTo>
                    <a:pt x="33" y="35"/>
                  </a:lnTo>
                  <a:lnTo>
                    <a:pt x="33" y="22"/>
                  </a:lnTo>
                  <a:lnTo>
                    <a:pt x="46" y="22"/>
                  </a:lnTo>
                  <a:lnTo>
                    <a:pt x="46" y="11"/>
                  </a:lnTo>
                  <a:lnTo>
                    <a:pt x="33" y="11"/>
                  </a:lnTo>
                  <a:lnTo>
                    <a:pt x="33" y="0"/>
                  </a:lnTo>
                  <a:lnTo>
                    <a:pt x="13" y="0"/>
                  </a:lnTo>
                  <a:lnTo>
                    <a:pt x="13" y="11"/>
                  </a:lnTo>
                  <a:lnTo>
                    <a:pt x="0" y="11"/>
                  </a:lnTo>
                  <a:lnTo>
                    <a:pt x="0" y="22"/>
                  </a:lnTo>
                  <a:lnTo>
                    <a:pt x="13" y="22"/>
                  </a:lnTo>
                  <a:lnTo>
                    <a:pt x="13" y="35"/>
                  </a:lnTo>
                  <a:close/>
                </a:path>
              </a:pathLst>
            </a:custGeom>
            <a:solidFill>
              <a:srgbClr val="5A9A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sp>
          <p:nvSpPr>
            <p:cNvPr id="327" name="Google Shape;327;p29"/>
            <p:cNvSpPr/>
            <p:nvPr/>
          </p:nvSpPr>
          <p:spPr>
            <a:xfrm>
              <a:off x="5006976" y="3013075"/>
              <a:ext cx="304800" cy="292100"/>
            </a:xfrm>
            <a:custGeom>
              <a:avLst/>
              <a:gdLst/>
              <a:ahLst/>
              <a:cxnLst/>
              <a:rect l="l" t="t" r="r" b="b"/>
              <a:pathLst>
                <a:path w="121" h="116" extrusionOk="0">
                  <a:moveTo>
                    <a:pt x="106" y="56"/>
                  </a:moveTo>
                  <a:cubicBezTo>
                    <a:pt x="106" y="56"/>
                    <a:pt x="106" y="56"/>
                    <a:pt x="106" y="56"/>
                  </a:cubicBezTo>
                  <a:cubicBezTo>
                    <a:pt x="105" y="46"/>
                    <a:pt x="100" y="38"/>
                    <a:pt x="92" y="32"/>
                  </a:cubicBezTo>
                  <a:cubicBezTo>
                    <a:pt x="97" y="0"/>
                    <a:pt x="97" y="0"/>
                    <a:pt x="97" y="0"/>
                  </a:cubicBezTo>
                  <a:cubicBezTo>
                    <a:pt x="24" y="0"/>
                    <a:pt x="24" y="0"/>
                    <a:pt x="24" y="0"/>
                  </a:cubicBezTo>
                  <a:cubicBezTo>
                    <a:pt x="29" y="34"/>
                    <a:pt x="29" y="34"/>
                    <a:pt x="29" y="34"/>
                  </a:cubicBezTo>
                  <a:cubicBezTo>
                    <a:pt x="23" y="39"/>
                    <a:pt x="19" y="46"/>
                    <a:pt x="18" y="54"/>
                  </a:cubicBezTo>
                  <a:cubicBezTo>
                    <a:pt x="18" y="54"/>
                    <a:pt x="18" y="54"/>
                    <a:pt x="18" y="54"/>
                  </a:cubicBezTo>
                  <a:cubicBezTo>
                    <a:pt x="5" y="60"/>
                    <a:pt x="0" y="74"/>
                    <a:pt x="3" y="87"/>
                  </a:cubicBezTo>
                  <a:cubicBezTo>
                    <a:pt x="5" y="87"/>
                    <a:pt x="8" y="86"/>
                    <a:pt x="10" y="85"/>
                  </a:cubicBezTo>
                  <a:cubicBezTo>
                    <a:pt x="14" y="83"/>
                    <a:pt x="17" y="80"/>
                    <a:pt x="19" y="76"/>
                  </a:cubicBezTo>
                  <a:cubicBezTo>
                    <a:pt x="25" y="97"/>
                    <a:pt x="41" y="116"/>
                    <a:pt x="62" y="116"/>
                  </a:cubicBezTo>
                  <a:cubicBezTo>
                    <a:pt x="81" y="116"/>
                    <a:pt x="97" y="98"/>
                    <a:pt x="103" y="79"/>
                  </a:cubicBezTo>
                  <a:cubicBezTo>
                    <a:pt x="105" y="81"/>
                    <a:pt x="108" y="84"/>
                    <a:pt x="111" y="85"/>
                  </a:cubicBezTo>
                  <a:cubicBezTo>
                    <a:pt x="113" y="86"/>
                    <a:pt x="115" y="87"/>
                    <a:pt x="117" y="87"/>
                  </a:cubicBezTo>
                  <a:cubicBezTo>
                    <a:pt x="121" y="76"/>
                    <a:pt x="116" y="63"/>
                    <a:pt x="106" y="56"/>
                  </a:cubicBezTo>
                  <a:close/>
                  <a:moveTo>
                    <a:pt x="88" y="8"/>
                  </a:moveTo>
                  <a:cubicBezTo>
                    <a:pt x="83" y="44"/>
                    <a:pt x="83" y="44"/>
                    <a:pt x="83" y="44"/>
                  </a:cubicBezTo>
                  <a:cubicBezTo>
                    <a:pt x="38" y="44"/>
                    <a:pt x="38" y="44"/>
                    <a:pt x="38" y="44"/>
                  </a:cubicBezTo>
                  <a:cubicBezTo>
                    <a:pt x="32" y="8"/>
                    <a:pt x="32" y="8"/>
                    <a:pt x="32" y="8"/>
                  </a:cubicBezTo>
                  <a:lnTo>
                    <a:pt x="88" y="8"/>
                  </a:lnTo>
                  <a:close/>
                  <a:moveTo>
                    <a:pt x="98" y="71"/>
                  </a:moveTo>
                  <a:cubicBezTo>
                    <a:pt x="93" y="90"/>
                    <a:pt x="79" y="109"/>
                    <a:pt x="62" y="109"/>
                  </a:cubicBezTo>
                  <a:cubicBezTo>
                    <a:pt x="43" y="109"/>
                    <a:pt x="30" y="89"/>
                    <a:pt x="25" y="71"/>
                  </a:cubicBezTo>
                  <a:cubicBezTo>
                    <a:pt x="25" y="69"/>
                    <a:pt x="24" y="67"/>
                    <a:pt x="24" y="65"/>
                  </a:cubicBezTo>
                  <a:cubicBezTo>
                    <a:pt x="36" y="65"/>
                    <a:pt x="46" y="59"/>
                    <a:pt x="53" y="51"/>
                  </a:cubicBezTo>
                  <a:cubicBezTo>
                    <a:pt x="71" y="51"/>
                    <a:pt x="71" y="51"/>
                    <a:pt x="71" y="51"/>
                  </a:cubicBezTo>
                  <a:cubicBezTo>
                    <a:pt x="78" y="59"/>
                    <a:pt x="88" y="65"/>
                    <a:pt x="99" y="65"/>
                  </a:cubicBezTo>
                  <a:cubicBezTo>
                    <a:pt x="99" y="67"/>
                    <a:pt x="99" y="69"/>
                    <a:pt x="98" y="71"/>
                  </a:cubicBezTo>
                  <a:close/>
                </a:path>
              </a:pathLst>
            </a:custGeom>
            <a:solidFill>
              <a:srgbClr val="5A9A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grpSp>
      <p:pic>
        <p:nvPicPr>
          <p:cNvPr id="328" name="Google Shape;328;p29"/>
          <p:cNvPicPr preferRelativeResize="0"/>
          <p:nvPr/>
        </p:nvPicPr>
        <p:blipFill>
          <a:blip r:embed="rId4">
            <a:alphaModFix/>
          </a:blip>
          <a:stretch>
            <a:fillRect/>
          </a:stretch>
        </p:blipFill>
        <p:spPr>
          <a:xfrm>
            <a:off x="4009263" y="2178325"/>
            <a:ext cx="680143" cy="733928"/>
          </a:xfrm>
          <a:prstGeom prst="rect">
            <a:avLst/>
          </a:prstGeom>
          <a:noFill/>
          <a:ln>
            <a:noFill/>
          </a:ln>
        </p:spPr>
      </p:pic>
      <p:pic>
        <p:nvPicPr>
          <p:cNvPr id="329" name="Google Shape;329;p29"/>
          <p:cNvPicPr preferRelativeResize="0"/>
          <p:nvPr/>
        </p:nvPicPr>
        <p:blipFill>
          <a:blip r:embed="rId5">
            <a:alphaModFix/>
          </a:blip>
          <a:stretch>
            <a:fillRect/>
          </a:stretch>
        </p:blipFill>
        <p:spPr>
          <a:xfrm>
            <a:off x="4386132" y="2330947"/>
            <a:ext cx="680143" cy="733928"/>
          </a:xfrm>
          <a:prstGeom prst="rect">
            <a:avLst/>
          </a:prstGeom>
          <a:noFill/>
          <a:ln>
            <a:noFill/>
          </a:ln>
        </p:spPr>
      </p:pic>
      <p:sp>
        <p:nvSpPr>
          <p:cNvPr id="330" name="Google Shape;330;p29"/>
          <p:cNvSpPr txBox="1"/>
          <p:nvPr/>
        </p:nvSpPr>
        <p:spPr>
          <a:xfrm>
            <a:off x="0" y="4821806"/>
            <a:ext cx="9142800" cy="322800"/>
          </a:xfrm>
          <a:prstGeom prst="rect">
            <a:avLst/>
          </a:prstGeom>
          <a:noFill/>
          <a:ln>
            <a:noFill/>
          </a:ln>
        </p:spPr>
        <p:txBody>
          <a:bodyPr spcFirstLastPara="1" wrap="square" lIns="68575" tIns="68575" rIns="68575" bIns="68575" anchor="t" anchorCtr="0">
            <a:noAutofit/>
          </a:bodyPr>
          <a:lstStyle/>
          <a:p>
            <a:pPr marL="0" lvl="0" indent="0" algn="ctr" rtl="0">
              <a:lnSpc>
                <a:spcPct val="100000"/>
              </a:lnSpc>
              <a:spcBef>
                <a:spcPts val="0"/>
              </a:spcBef>
              <a:spcAft>
                <a:spcPts val="0"/>
              </a:spcAft>
              <a:buNone/>
            </a:pPr>
            <a:endParaRPr sz="600" b="1" i="1">
              <a:solidFill>
                <a:srgbClr val="999999"/>
              </a:solidFill>
            </a:endParaRPr>
          </a:p>
          <a:p>
            <a:pPr marL="0" lvl="0" indent="0" algn="ctr" rtl="0">
              <a:lnSpc>
                <a:spcPct val="100000"/>
              </a:lnSpc>
              <a:spcBef>
                <a:spcPts val="0"/>
              </a:spcBef>
              <a:spcAft>
                <a:spcPts val="0"/>
              </a:spcAft>
              <a:buNone/>
            </a:pPr>
            <a:r>
              <a:rPr lang="en" sz="600" i="1">
                <a:solidFill>
                  <a:srgbClr val="999999"/>
                </a:solidFill>
              </a:rPr>
              <a:t>This is a Hoffmann-La Roche Limited document that contains confidential information. Nothing herein is to be disclosed without written consent from Hoffmann-La Roche Limited.</a:t>
            </a:r>
            <a:endParaRPr sz="1100"/>
          </a:p>
        </p:txBody>
      </p:sp>
      <p:sp>
        <p:nvSpPr>
          <p:cNvPr id="331" name="Google Shape;331;p29"/>
          <p:cNvSpPr txBox="1"/>
          <p:nvPr/>
        </p:nvSpPr>
        <p:spPr>
          <a:xfrm>
            <a:off x="6645075" y="3986600"/>
            <a:ext cx="23997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*In countries where this is accepted and approved by ECs / CAs</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 sz="1000" baseline="30000"/>
              <a:t>#</a:t>
            </a:r>
            <a:r>
              <a:rPr lang="en" sz="1000"/>
              <a:t>for conducting study testing @ home</a:t>
            </a:r>
            <a:endParaRPr sz="1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0"/>
          <p:cNvSpPr txBox="1">
            <a:spLocks noGrp="1"/>
          </p:cNvSpPr>
          <p:nvPr>
            <p:ph type="title"/>
          </p:nvPr>
        </p:nvSpPr>
        <p:spPr>
          <a:xfrm>
            <a:off x="571450" y="432675"/>
            <a:ext cx="7431600" cy="572700"/>
          </a:xfrm>
          <a:prstGeom prst="rect">
            <a:avLst/>
          </a:prstGeom>
        </p:spPr>
        <p:txBody>
          <a:bodyPr spcFirstLastPara="1" wrap="square" lIns="0" tIns="91425" rIns="91425" bIns="91425" anchor="t" anchorCtr="0">
            <a:noAutofit/>
          </a:bodyPr>
          <a:lstStyle/>
          <a:p>
            <a:pPr marL="0" lvl="0" indent="0" algn="l" rtl="0">
              <a:lnSpc>
                <a:spcPct val="90000"/>
              </a:lnSpc>
              <a:spcBef>
                <a:spcPts val="0"/>
              </a:spcBef>
              <a:spcAft>
                <a:spcPts val="0"/>
              </a:spcAft>
              <a:buClr>
                <a:schemeClr val="dk1"/>
              </a:buClr>
              <a:buSzPts val="2700"/>
              <a:buFont typeface="Calibri"/>
              <a:buNone/>
            </a:pPr>
            <a:r>
              <a:rPr lang="en"/>
              <a:t>The Study HER₂SafeHome</a:t>
            </a:r>
            <a:r>
              <a:rPr lang="en" sz="2000" b="1"/>
              <a:t> (</a:t>
            </a:r>
            <a:r>
              <a:rPr lang="en" sz="2000" b="1" u="sng">
                <a:solidFill>
                  <a:schemeClr val="dk1"/>
                </a:solidFill>
                <a:hlinkClick r:id="rId3">
                  <a:extLst>
                    <a:ext uri="{A12FA001-AC4F-418D-AE19-62706E023703}">
                      <ahyp:hlinkClr xmlns:ahyp="http://schemas.microsoft.com/office/drawing/2018/hyperlinkcolor" val="tx"/>
                    </a:ext>
                  </a:extLst>
                </a:hlinkClick>
              </a:rPr>
              <a:t>NCT04395508</a:t>
            </a:r>
            <a:r>
              <a:rPr lang="en" sz="2000" b="1"/>
              <a:t>)</a:t>
            </a:r>
            <a:endParaRPr/>
          </a:p>
        </p:txBody>
      </p:sp>
      <p:sp>
        <p:nvSpPr>
          <p:cNvPr id="337" name="Google Shape;337;p30"/>
          <p:cNvSpPr txBox="1">
            <a:spLocks noGrp="1"/>
          </p:cNvSpPr>
          <p:nvPr>
            <p:ph type="subTitle" idx="1"/>
          </p:nvPr>
        </p:nvSpPr>
        <p:spPr>
          <a:xfrm>
            <a:off x="571450" y="722100"/>
            <a:ext cx="7431600" cy="4368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a:t>US Expanded Access Program using at home subcutaneous administration of Perjeta</a:t>
            </a:r>
            <a:r>
              <a:rPr lang="en" baseline="30000"/>
              <a:t>a</a:t>
            </a:r>
            <a:r>
              <a:rPr lang="en"/>
              <a:t>-Herceptin</a:t>
            </a:r>
            <a:r>
              <a:rPr lang="en" baseline="30000"/>
              <a:t>b</a:t>
            </a:r>
            <a:r>
              <a:rPr lang="en"/>
              <a:t>  Fixed-Dose combination </a:t>
            </a:r>
            <a:endParaRPr/>
          </a:p>
        </p:txBody>
      </p:sp>
      <p:pic>
        <p:nvPicPr>
          <p:cNvPr id="338" name="Google Shape;338;p30"/>
          <p:cNvPicPr preferRelativeResize="0"/>
          <p:nvPr/>
        </p:nvPicPr>
        <p:blipFill>
          <a:blip r:embed="rId4">
            <a:alphaModFix/>
          </a:blip>
          <a:stretch>
            <a:fillRect/>
          </a:stretch>
        </p:blipFill>
        <p:spPr>
          <a:xfrm>
            <a:off x="1883125" y="1373749"/>
            <a:ext cx="6048375" cy="3448050"/>
          </a:xfrm>
          <a:prstGeom prst="rect">
            <a:avLst/>
          </a:prstGeom>
          <a:noFill/>
          <a:ln>
            <a:noFill/>
          </a:ln>
        </p:spPr>
      </p:pic>
      <p:sp>
        <p:nvSpPr>
          <p:cNvPr id="339" name="Google Shape;339;p30"/>
          <p:cNvSpPr txBox="1"/>
          <p:nvPr/>
        </p:nvSpPr>
        <p:spPr>
          <a:xfrm>
            <a:off x="0" y="4821806"/>
            <a:ext cx="9142800" cy="322800"/>
          </a:xfrm>
          <a:prstGeom prst="rect">
            <a:avLst/>
          </a:prstGeom>
          <a:noFill/>
          <a:ln>
            <a:noFill/>
          </a:ln>
        </p:spPr>
        <p:txBody>
          <a:bodyPr spcFirstLastPara="1" wrap="square" lIns="68575" tIns="68575" rIns="68575" bIns="68575" anchor="t" anchorCtr="0">
            <a:noAutofit/>
          </a:bodyPr>
          <a:lstStyle/>
          <a:p>
            <a:pPr marL="0" lvl="0" indent="0" algn="ctr" rtl="0">
              <a:lnSpc>
                <a:spcPct val="100000"/>
              </a:lnSpc>
              <a:spcBef>
                <a:spcPts val="0"/>
              </a:spcBef>
              <a:spcAft>
                <a:spcPts val="0"/>
              </a:spcAft>
              <a:buNone/>
            </a:pPr>
            <a:endParaRPr sz="600" b="1" i="1">
              <a:solidFill>
                <a:srgbClr val="999999"/>
              </a:solidFill>
            </a:endParaRPr>
          </a:p>
          <a:p>
            <a:pPr marL="0" lvl="0" indent="0" algn="ctr" rtl="0">
              <a:lnSpc>
                <a:spcPct val="100000"/>
              </a:lnSpc>
              <a:spcBef>
                <a:spcPts val="0"/>
              </a:spcBef>
              <a:spcAft>
                <a:spcPts val="0"/>
              </a:spcAft>
              <a:buNone/>
            </a:pPr>
            <a:r>
              <a:rPr lang="en" sz="600" i="1">
                <a:solidFill>
                  <a:srgbClr val="999999"/>
                </a:solidFill>
              </a:rPr>
              <a:t>This is a Hoffmann-La Roche Limited document that contains confidential information. Nothing herein is to be disclosed without written consent from Hoffmann-La Roche Limited.</a:t>
            </a:r>
            <a:endParaRPr sz="1100"/>
          </a:p>
        </p:txBody>
      </p:sp>
      <p:sp>
        <p:nvSpPr>
          <p:cNvPr id="340" name="Google Shape;340;p30"/>
          <p:cNvSpPr txBox="1"/>
          <p:nvPr/>
        </p:nvSpPr>
        <p:spPr>
          <a:xfrm>
            <a:off x="79500" y="3855000"/>
            <a:ext cx="25320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Roche Sans"/>
                <a:ea typeface="Roche Sans"/>
                <a:cs typeface="Roche Sans"/>
                <a:sym typeface="Roche Sans"/>
              </a:rPr>
              <a:t>a= pertuzumab; b= trastuzumab; </a:t>
            </a:r>
            <a:endParaRPr sz="900">
              <a:latin typeface="Roche Sans"/>
              <a:ea typeface="Roche Sans"/>
              <a:cs typeface="Roche Sans"/>
              <a:sym typeface="Roche Sans"/>
            </a:endParaRPr>
          </a:p>
          <a:p>
            <a:pPr marL="0" lvl="0" indent="0" algn="l" rtl="0">
              <a:spcBef>
                <a:spcPts val="0"/>
              </a:spcBef>
              <a:spcAft>
                <a:spcPts val="0"/>
              </a:spcAft>
              <a:buNone/>
            </a:pPr>
            <a:r>
              <a:rPr lang="en" sz="900">
                <a:latin typeface="Roche Sans"/>
                <a:ea typeface="Roche Sans"/>
                <a:cs typeface="Roche Sans"/>
                <a:sym typeface="Roche Sans"/>
              </a:rPr>
              <a:t>EBC= early breast cancer; </a:t>
            </a:r>
            <a:endParaRPr sz="900">
              <a:latin typeface="Roche Sans"/>
              <a:ea typeface="Roche Sans"/>
              <a:cs typeface="Roche Sans"/>
              <a:sym typeface="Roche Sans"/>
            </a:endParaRPr>
          </a:p>
          <a:p>
            <a:pPr marL="0" lvl="0" indent="0" algn="l" rtl="0">
              <a:spcBef>
                <a:spcPts val="0"/>
              </a:spcBef>
              <a:spcAft>
                <a:spcPts val="0"/>
              </a:spcAft>
              <a:buNone/>
            </a:pPr>
            <a:r>
              <a:rPr lang="en" sz="900">
                <a:latin typeface="Roche Sans"/>
                <a:ea typeface="Roche Sans"/>
                <a:cs typeface="Roche Sans"/>
                <a:sym typeface="Roche Sans"/>
              </a:rPr>
              <a:t>SOC: Standard of Care; </a:t>
            </a:r>
            <a:endParaRPr sz="900">
              <a:latin typeface="Roche Sans"/>
              <a:ea typeface="Roche Sans"/>
              <a:cs typeface="Roche Sans"/>
              <a:sym typeface="Roche Sans"/>
            </a:endParaRPr>
          </a:p>
          <a:p>
            <a:pPr marL="0" lvl="0" indent="0" algn="l" rtl="0">
              <a:spcBef>
                <a:spcPts val="0"/>
              </a:spcBef>
              <a:spcAft>
                <a:spcPts val="0"/>
              </a:spcAft>
              <a:buNone/>
            </a:pPr>
            <a:r>
              <a:rPr lang="en" sz="900">
                <a:latin typeface="Roche Sans"/>
                <a:ea typeface="Roche Sans"/>
                <a:cs typeface="Roche Sans"/>
                <a:sym typeface="Roche Sans"/>
              </a:rPr>
              <a:t>P+H= Perjeta-Herceptin; </a:t>
            </a:r>
            <a:endParaRPr sz="900">
              <a:latin typeface="Roche Sans"/>
              <a:ea typeface="Roche Sans"/>
              <a:cs typeface="Roche Sans"/>
              <a:sym typeface="Roche Sans"/>
            </a:endParaRPr>
          </a:p>
          <a:p>
            <a:pPr marL="0" lvl="0" indent="0" algn="l" rtl="0">
              <a:spcBef>
                <a:spcPts val="0"/>
              </a:spcBef>
              <a:spcAft>
                <a:spcPts val="0"/>
              </a:spcAft>
              <a:buNone/>
            </a:pPr>
            <a:r>
              <a:rPr lang="en" sz="900">
                <a:latin typeface="Roche Sans"/>
                <a:ea typeface="Roche Sans"/>
                <a:cs typeface="Roche Sans"/>
                <a:sym typeface="Roche Sans"/>
              </a:rPr>
              <a:t>PH FDC SC= Perjeta-Herceptin Fixed-Dose combination subcutaneous </a:t>
            </a:r>
            <a:endParaRPr sz="900">
              <a:latin typeface="Roche Sans"/>
              <a:ea typeface="Roche Sans"/>
              <a:cs typeface="Roche Sans"/>
              <a:sym typeface="Roche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1"/>
          <p:cNvSpPr txBox="1">
            <a:spLocks noGrp="1"/>
          </p:cNvSpPr>
          <p:nvPr>
            <p:ph type="title"/>
          </p:nvPr>
        </p:nvSpPr>
        <p:spPr>
          <a:xfrm>
            <a:off x="571450" y="432675"/>
            <a:ext cx="7431600" cy="5727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a:t>The DCT elements implemented</a:t>
            </a:r>
            <a:endParaRPr/>
          </a:p>
        </p:txBody>
      </p:sp>
      <p:sp>
        <p:nvSpPr>
          <p:cNvPr id="346" name="Google Shape;346;p31"/>
          <p:cNvSpPr txBox="1">
            <a:spLocks noGrp="1"/>
          </p:cNvSpPr>
          <p:nvPr>
            <p:ph type="subTitle" idx="1"/>
          </p:nvPr>
        </p:nvSpPr>
        <p:spPr>
          <a:xfrm>
            <a:off x="571450" y="722100"/>
            <a:ext cx="7431600" cy="4368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a:t>HER₂SafeHome</a:t>
            </a:r>
            <a:endParaRPr/>
          </a:p>
        </p:txBody>
      </p:sp>
      <p:sp>
        <p:nvSpPr>
          <p:cNvPr id="347" name="Google Shape;347;p31"/>
          <p:cNvSpPr/>
          <p:nvPr/>
        </p:nvSpPr>
        <p:spPr>
          <a:xfrm>
            <a:off x="2322013" y="1195025"/>
            <a:ext cx="1231800" cy="1223400"/>
          </a:xfrm>
          <a:prstGeom prst="ellipse">
            <a:avLst/>
          </a:prstGeom>
          <a:solidFill>
            <a:schemeClr val="dk2"/>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48" name="Google Shape;348;p31"/>
          <p:cNvSpPr/>
          <p:nvPr/>
        </p:nvSpPr>
        <p:spPr>
          <a:xfrm>
            <a:off x="2375038" y="2915401"/>
            <a:ext cx="1231800" cy="1223400"/>
          </a:xfrm>
          <a:prstGeom prst="ellipse">
            <a:avLst/>
          </a:prstGeom>
          <a:solidFill>
            <a:schemeClr val="dk2"/>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49" name="Google Shape;349;p31"/>
          <p:cNvSpPr/>
          <p:nvPr/>
        </p:nvSpPr>
        <p:spPr>
          <a:xfrm>
            <a:off x="5496493" y="1171308"/>
            <a:ext cx="1231800" cy="1223400"/>
          </a:xfrm>
          <a:prstGeom prst="ellipse">
            <a:avLst/>
          </a:prstGeom>
          <a:solidFill>
            <a:schemeClr val="dk2"/>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50" name="Google Shape;350;p31"/>
          <p:cNvSpPr/>
          <p:nvPr/>
        </p:nvSpPr>
        <p:spPr>
          <a:xfrm>
            <a:off x="5496493" y="2915395"/>
            <a:ext cx="1231800" cy="1223400"/>
          </a:xfrm>
          <a:prstGeom prst="ellipse">
            <a:avLst/>
          </a:prstGeom>
          <a:solidFill>
            <a:schemeClr val="dk2"/>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51" name="Google Shape;351;p31"/>
          <p:cNvSpPr/>
          <p:nvPr/>
        </p:nvSpPr>
        <p:spPr>
          <a:xfrm>
            <a:off x="3957680" y="2115031"/>
            <a:ext cx="1188000" cy="1141200"/>
          </a:xfrm>
          <a:prstGeom prst="ellipse">
            <a:avLst/>
          </a:prstGeom>
          <a:solidFill>
            <a:schemeClr val="lt2"/>
          </a:solid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52" name="Google Shape;352;p31"/>
          <p:cNvSpPr txBox="1"/>
          <p:nvPr/>
        </p:nvSpPr>
        <p:spPr>
          <a:xfrm rot="-1156">
            <a:off x="6674000" y="1424963"/>
            <a:ext cx="1785000" cy="30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accent1"/>
                </a:solidFill>
                <a:latin typeface="Roche Sans Condensed"/>
                <a:ea typeface="Roche Sans Condensed"/>
                <a:cs typeface="Roche Sans Condensed"/>
                <a:sym typeface="Roche Sans Condensed"/>
              </a:rPr>
              <a:t>Telemedicine &amp; Remote source documentation &amp; capture</a:t>
            </a:r>
            <a:endParaRPr sz="1600" b="1">
              <a:latin typeface="Roche Sans Condensed"/>
              <a:ea typeface="Roche Sans Condensed"/>
              <a:cs typeface="Roche Sans Condensed"/>
              <a:sym typeface="Roche Sans Condensed"/>
            </a:endParaRPr>
          </a:p>
        </p:txBody>
      </p:sp>
      <p:sp>
        <p:nvSpPr>
          <p:cNvPr id="353" name="Google Shape;353;p31"/>
          <p:cNvSpPr txBox="1"/>
          <p:nvPr/>
        </p:nvSpPr>
        <p:spPr>
          <a:xfrm rot="-1733">
            <a:off x="6674001" y="3084909"/>
            <a:ext cx="1785000" cy="30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accent1"/>
                </a:solidFill>
                <a:latin typeface="Roche Sans Condensed"/>
                <a:ea typeface="Roche Sans Condensed"/>
                <a:cs typeface="Roche Sans Condensed"/>
                <a:sym typeface="Roche Sans Condensed"/>
              </a:rPr>
              <a:t>IMP home shipment, administration &amp; Mobile nurse</a:t>
            </a:r>
            <a:endParaRPr sz="1600" b="1">
              <a:latin typeface="Roche Sans Condensed"/>
              <a:ea typeface="Roche Sans Condensed"/>
              <a:cs typeface="Roche Sans Condensed"/>
              <a:sym typeface="Roche Sans Condensed"/>
            </a:endParaRPr>
          </a:p>
        </p:txBody>
      </p:sp>
      <p:sp>
        <p:nvSpPr>
          <p:cNvPr id="354" name="Google Shape;354;p31"/>
          <p:cNvSpPr txBox="1"/>
          <p:nvPr/>
        </p:nvSpPr>
        <p:spPr>
          <a:xfrm rot="-2889">
            <a:off x="293877" y="3159680"/>
            <a:ext cx="1785001" cy="51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accent1"/>
                </a:solidFill>
                <a:latin typeface="Roche Sans Condensed"/>
                <a:ea typeface="Roche Sans Condensed"/>
                <a:cs typeface="Roche Sans Condensed"/>
                <a:sym typeface="Roche Sans Condensed"/>
              </a:rPr>
              <a:t>At home collection and central laboratories </a:t>
            </a:r>
            <a:endParaRPr sz="1600" b="1">
              <a:latin typeface="Roche Sans Condensed"/>
              <a:ea typeface="Roche Sans Condensed"/>
              <a:cs typeface="Roche Sans Condensed"/>
              <a:sym typeface="Roche Sans Condensed"/>
            </a:endParaRPr>
          </a:p>
        </p:txBody>
      </p:sp>
      <p:sp>
        <p:nvSpPr>
          <p:cNvPr id="355" name="Google Shape;355;p31"/>
          <p:cNvSpPr txBox="1"/>
          <p:nvPr/>
        </p:nvSpPr>
        <p:spPr>
          <a:xfrm rot="-1600">
            <a:off x="334228" y="1538133"/>
            <a:ext cx="1933500" cy="51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accent1"/>
                </a:solidFill>
                <a:latin typeface="Roche Sans Condensed"/>
                <a:ea typeface="Roche Sans Condensed"/>
                <a:cs typeface="Roche Sans Condensed"/>
                <a:sym typeface="Roche Sans Condensed"/>
              </a:rPr>
              <a:t>Mobile ECG</a:t>
            </a:r>
            <a:endParaRPr sz="1600">
              <a:solidFill>
                <a:schemeClr val="accent1"/>
              </a:solidFill>
              <a:latin typeface="Roche Sans Condensed"/>
              <a:ea typeface="Roche Sans Condensed"/>
              <a:cs typeface="Roche Sans Condensed"/>
              <a:sym typeface="Roche Sans Condensed"/>
            </a:endParaRPr>
          </a:p>
          <a:p>
            <a:pPr marL="0" lvl="0" indent="0" algn="ctr" rtl="0">
              <a:spcBef>
                <a:spcPts val="0"/>
              </a:spcBef>
              <a:spcAft>
                <a:spcPts val="0"/>
              </a:spcAft>
              <a:buNone/>
            </a:pPr>
            <a:r>
              <a:rPr lang="en" sz="1600">
                <a:solidFill>
                  <a:schemeClr val="accent1"/>
                </a:solidFill>
                <a:latin typeface="Roche Sans Condensed"/>
                <a:ea typeface="Roche Sans Condensed"/>
                <a:cs typeface="Roche Sans Condensed"/>
                <a:sym typeface="Roche Sans Condensed"/>
              </a:rPr>
              <a:t>Cardiac Ultrasound*</a:t>
            </a:r>
            <a:endParaRPr sz="1600">
              <a:solidFill>
                <a:schemeClr val="accent1"/>
              </a:solidFill>
              <a:latin typeface="Roche Sans Condensed"/>
              <a:ea typeface="Roche Sans Condensed"/>
              <a:cs typeface="Roche Sans Condensed"/>
              <a:sym typeface="Roche Sans Condensed"/>
            </a:endParaRPr>
          </a:p>
          <a:p>
            <a:pPr marL="0" lvl="0" indent="0" algn="ctr" rtl="0">
              <a:spcBef>
                <a:spcPts val="0"/>
              </a:spcBef>
              <a:spcAft>
                <a:spcPts val="0"/>
              </a:spcAft>
              <a:buNone/>
            </a:pPr>
            <a:r>
              <a:rPr lang="en" sz="1600">
                <a:solidFill>
                  <a:schemeClr val="accent1"/>
                </a:solidFill>
                <a:latin typeface="Roche Sans Condensed"/>
                <a:ea typeface="Roche Sans Condensed"/>
                <a:cs typeface="Roche Sans Condensed"/>
                <a:sym typeface="Roche Sans Condensed"/>
              </a:rPr>
              <a:t>eSurveys</a:t>
            </a:r>
            <a:endParaRPr sz="1600">
              <a:solidFill>
                <a:schemeClr val="accent1"/>
              </a:solidFill>
              <a:latin typeface="Roche Sans Condensed"/>
              <a:ea typeface="Roche Sans Condensed"/>
              <a:cs typeface="Roche Sans Condensed"/>
              <a:sym typeface="Roche Sans Condensed"/>
            </a:endParaRPr>
          </a:p>
        </p:txBody>
      </p:sp>
      <p:grpSp>
        <p:nvGrpSpPr>
          <p:cNvPr id="356" name="Google Shape;356;p31"/>
          <p:cNvGrpSpPr/>
          <p:nvPr/>
        </p:nvGrpSpPr>
        <p:grpSpPr>
          <a:xfrm>
            <a:off x="2532437" y="1442681"/>
            <a:ext cx="459233" cy="616594"/>
            <a:chOff x="7476784" y="4559478"/>
            <a:chExt cx="323837" cy="419938"/>
          </a:xfrm>
        </p:grpSpPr>
        <p:sp>
          <p:nvSpPr>
            <p:cNvPr id="357" name="Google Shape;357;p31"/>
            <p:cNvSpPr/>
            <p:nvPr/>
          </p:nvSpPr>
          <p:spPr>
            <a:xfrm>
              <a:off x="7476784" y="4559478"/>
              <a:ext cx="238146" cy="419938"/>
            </a:xfrm>
            <a:custGeom>
              <a:avLst/>
              <a:gdLst/>
              <a:ahLst/>
              <a:cxnLst/>
              <a:rect l="l" t="t" r="r" b="b"/>
              <a:pathLst>
                <a:path w="526289" h="943680" extrusionOk="0">
                  <a:moveTo>
                    <a:pt x="94042" y="0"/>
                  </a:moveTo>
                  <a:lnTo>
                    <a:pt x="432248" y="0"/>
                  </a:lnTo>
                  <a:cubicBezTo>
                    <a:pt x="484014" y="0"/>
                    <a:pt x="526290" y="42190"/>
                    <a:pt x="526290" y="93851"/>
                  </a:cubicBezTo>
                  <a:lnTo>
                    <a:pt x="526290" y="849830"/>
                  </a:lnTo>
                  <a:cubicBezTo>
                    <a:pt x="526290" y="901491"/>
                    <a:pt x="484014" y="943681"/>
                    <a:pt x="432248" y="943681"/>
                  </a:cubicBezTo>
                  <a:lnTo>
                    <a:pt x="94042" y="943681"/>
                  </a:lnTo>
                  <a:cubicBezTo>
                    <a:pt x="42276" y="943681"/>
                    <a:pt x="0" y="901491"/>
                    <a:pt x="0" y="849830"/>
                  </a:cubicBezTo>
                  <a:lnTo>
                    <a:pt x="0" y="93851"/>
                  </a:lnTo>
                  <a:cubicBezTo>
                    <a:pt x="0" y="42190"/>
                    <a:pt x="42276" y="0"/>
                    <a:pt x="94042" y="0"/>
                  </a:cubicBezTo>
                  <a:close/>
                </a:path>
              </a:pathLst>
            </a:custGeom>
            <a:solidFill>
              <a:srgbClr val="FFFFFF"/>
            </a:solidFill>
            <a:ln w="19050"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58" name="Google Shape;358;p31"/>
            <p:cNvSpPr/>
            <p:nvPr/>
          </p:nvSpPr>
          <p:spPr>
            <a:xfrm>
              <a:off x="7506106" y="4622041"/>
              <a:ext cx="179585" cy="266292"/>
            </a:xfrm>
            <a:custGeom>
              <a:avLst/>
              <a:gdLst/>
              <a:ahLst/>
              <a:cxnLst/>
              <a:rect l="l" t="t" r="r" b="b"/>
              <a:pathLst>
                <a:path w="396874" h="598410" extrusionOk="0">
                  <a:moveTo>
                    <a:pt x="0" y="0"/>
                  </a:moveTo>
                  <a:lnTo>
                    <a:pt x="396874" y="0"/>
                  </a:lnTo>
                  <a:lnTo>
                    <a:pt x="396874" y="598411"/>
                  </a:lnTo>
                  <a:lnTo>
                    <a:pt x="0" y="598411"/>
                  </a:lnTo>
                  <a:close/>
                </a:path>
              </a:pathLst>
            </a:custGeom>
            <a:noFill/>
            <a:ln w="1587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59" name="Google Shape;359;p31"/>
            <p:cNvSpPr/>
            <p:nvPr/>
          </p:nvSpPr>
          <p:spPr>
            <a:xfrm>
              <a:off x="7555366" y="4592487"/>
              <a:ext cx="81204" cy="3831"/>
            </a:xfrm>
            <a:custGeom>
              <a:avLst/>
              <a:gdLst/>
              <a:ahLst/>
              <a:cxnLst/>
              <a:rect l="l" t="t" r="r" b="b"/>
              <a:pathLst>
                <a:path w="179456" h="8610" extrusionOk="0">
                  <a:moveTo>
                    <a:pt x="0" y="0"/>
                  </a:moveTo>
                  <a:lnTo>
                    <a:pt x="179456" y="0"/>
                  </a:lnTo>
                </a:path>
              </a:pathLst>
            </a:custGeom>
            <a:noFill/>
            <a:ln w="1905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60" name="Google Shape;360;p31"/>
            <p:cNvSpPr/>
            <p:nvPr/>
          </p:nvSpPr>
          <p:spPr>
            <a:xfrm>
              <a:off x="7580387" y="4919502"/>
              <a:ext cx="31232" cy="30652"/>
            </a:xfrm>
            <a:custGeom>
              <a:avLst/>
              <a:gdLst/>
              <a:ahLst/>
              <a:cxnLst/>
              <a:rect l="l" t="t" r="r" b="b"/>
              <a:pathLst>
                <a:path w="69021" h="68881" extrusionOk="0">
                  <a:moveTo>
                    <a:pt x="69022" y="34441"/>
                  </a:moveTo>
                  <a:cubicBezTo>
                    <a:pt x="69022" y="53462"/>
                    <a:pt x="53571" y="68882"/>
                    <a:pt x="34511" y="68882"/>
                  </a:cubicBezTo>
                  <a:cubicBezTo>
                    <a:pt x="15451" y="68882"/>
                    <a:pt x="0" y="53462"/>
                    <a:pt x="0" y="34441"/>
                  </a:cubicBezTo>
                  <a:cubicBezTo>
                    <a:pt x="0" y="15420"/>
                    <a:pt x="15451" y="0"/>
                    <a:pt x="34511" y="0"/>
                  </a:cubicBezTo>
                  <a:cubicBezTo>
                    <a:pt x="53571" y="0"/>
                    <a:pt x="69022" y="15420"/>
                    <a:pt x="69022" y="34441"/>
                  </a:cubicBezTo>
                  <a:close/>
                </a:path>
              </a:pathLst>
            </a:custGeom>
            <a:noFill/>
            <a:ln w="15875" cap="flat"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361" name="Google Shape;361;p31"/>
            <p:cNvGrpSpPr/>
            <p:nvPr/>
          </p:nvGrpSpPr>
          <p:grpSpPr>
            <a:xfrm>
              <a:off x="7613228" y="4661574"/>
              <a:ext cx="187393" cy="183914"/>
              <a:chOff x="5685198" y="2561717"/>
              <a:chExt cx="187393" cy="183914"/>
            </a:xfrm>
          </p:grpSpPr>
          <p:sp>
            <p:nvSpPr>
              <p:cNvPr id="362" name="Google Shape;362;p31"/>
              <p:cNvSpPr/>
              <p:nvPr/>
            </p:nvSpPr>
            <p:spPr>
              <a:xfrm>
                <a:off x="5685198" y="2561717"/>
                <a:ext cx="187393" cy="183914"/>
              </a:xfrm>
              <a:custGeom>
                <a:avLst/>
                <a:gdLst/>
                <a:ahLst/>
                <a:cxnLst/>
                <a:rect l="l" t="t" r="r" b="b"/>
                <a:pathLst>
                  <a:path w="414129" h="413290" extrusionOk="0">
                    <a:moveTo>
                      <a:pt x="414130" y="206645"/>
                    </a:moveTo>
                    <a:cubicBezTo>
                      <a:pt x="414130" y="320773"/>
                      <a:pt x="321424" y="413291"/>
                      <a:pt x="207065" y="413291"/>
                    </a:cubicBezTo>
                    <a:cubicBezTo>
                      <a:pt x="92706" y="413291"/>
                      <a:pt x="0" y="320773"/>
                      <a:pt x="0" y="206645"/>
                    </a:cubicBezTo>
                    <a:cubicBezTo>
                      <a:pt x="0" y="92518"/>
                      <a:pt x="92706" y="0"/>
                      <a:pt x="207065" y="0"/>
                    </a:cubicBezTo>
                    <a:cubicBezTo>
                      <a:pt x="321424" y="0"/>
                      <a:pt x="414130" y="92518"/>
                      <a:pt x="414130" y="206645"/>
                    </a:cubicBezTo>
                    <a:close/>
                  </a:path>
                </a:pathLst>
              </a:custGeom>
              <a:solidFill>
                <a:srgbClr val="FFFFFF"/>
              </a:solidFill>
              <a:ln w="22225"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63" name="Google Shape;363;p31"/>
              <p:cNvSpPr/>
              <p:nvPr/>
            </p:nvSpPr>
            <p:spPr>
              <a:xfrm>
                <a:off x="5716474" y="2588585"/>
                <a:ext cx="3904" cy="53642"/>
              </a:xfrm>
              <a:custGeom>
                <a:avLst/>
                <a:gdLst/>
                <a:ahLst/>
                <a:cxnLst/>
                <a:rect l="l" t="t" r="r" b="b"/>
                <a:pathLst>
                  <a:path w="8627" h="120543" extrusionOk="0">
                    <a:moveTo>
                      <a:pt x="0" y="0"/>
                    </a:moveTo>
                    <a:lnTo>
                      <a:pt x="0" y="120543"/>
                    </a:lnTo>
                  </a:path>
                </a:pathLst>
              </a:custGeom>
              <a:noFill/>
              <a:ln w="1270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64" name="Google Shape;364;p31"/>
              <p:cNvSpPr/>
              <p:nvPr/>
            </p:nvSpPr>
            <p:spPr>
              <a:xfrm>
                <a:off x="5775117" y="2665349"/>
                <a:ext cx="3904" cy="53642"/>
              </a:xfrm>
              <a:custGeom>
                <a:avLst/>
                <a:gdLst/>
                <a:ahLst/>
                <a:cxnLst/>
                <a:rect l="l" t="t" r="r" b="b"/>
                <a:pathLst>
                  <a:path w="8627" h="120543" extrusionOk="0">
                    <a:moveTo>
                      <a:pt x="0" y="0"/>
                    </a:moveTo>
                    <a:lnTo>
                      <a:pt x="0" y="120543"/>
                    </a:lnTo>
                  </a:path>
                </a:pathLst>
              </a:custGeom>
              <a:noFill/>
              <a:ln w="1270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65" name="Google Shape;365;p31"/>
              <p:cNvSpPr/>
              <p:nvPr/>
            </p:nvSpPr>
            <p:spPr>
              <a:xfrm>
                <a:off x="5810303" y="2588585"/>
                <a:ext cx="3904" cy="53642"/>
              </a:xfrm>
              <a:custGeom>
                <a:avLst/>
                <a:gdLst/>
                <a:ahLst/>
                <a:cxnLst/>
                <a:rect l="l" t="t" r="r" b="b"/>
                <a:pathLst>
                  <a:path w="8627" h="120543" extrusionOk="0">
                    <a:moveTo>
                      <a:pt x="0" y="0"/>
                    </a:moveTo>
                    <a:lnTo>
                      <a:pt x="0" y="120543"/>
                    </a:lnTo>
                  </a:path>
                </a:pathLst>
              </a:custGeom>
              <a:noFill/>
              <a:ln w="1270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66" name="Google Shape;366;p31"/>
              <p:cNvSpPr/>
              <p:nvPr/>
            </p:nvSpPr>
            <p:spPr>
              <a:xfrm>
                <a:off x="5841580" y="2588585"/>
                <a:ext cx="3904" cy="53642"/>
              </a:xfrm>
              <a:custGeom>
                <a:avLst/>
                <a:gdLst/>
                <a:ahLst/>
                <a:cxnLst/>
                <a:rect l="l" t="t" r="r" b="b"/>
                <a:pathLst>
                  <a:path w="8627" h="120543" extrusionOk="0">
                    <a:moveTo>
                      <a:pt x="0" y="0"/>
                    </a:moveTo>
                    <a:lnTo>
                      <a:pt x="0" y="120543"/>
                    </a:lnTo>
                  </a:path>
                </a:pathLst>
              </a:custGeom>
              <a:noFill/>
              <a:ln w="1270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67" name="Google Shape;367;p31"/>
              <p:cNvSpPr/>
              <p:nvPr/>
            </p:nvSpPr>
            <p:spPr>
              <a:xfrm>
                <a:off x="5747750" y="2588585"/>
                <a:ext cx="31232" cy="53642"/>
              </a:xfrm>
              <a:custGeom>
                <a:avLst/>
                <a:gdLst/>
                <a:ahLst/>
                <a:cxnLst/>
                <a:rect l="l" t="t" r="r" b="b"/>
                <a:pathLst>
                  <a:path w="69021" h="120543" extrusionOk="0">
                    <a:moveTo>
                      <a:pt x="34511" y="0"/>
                    </a:moveTo>
                    <a:lnTo>
                      <a:pt x="34511" y="0"/>
                    </a:lnTo>
                    <a:cubicBezTo>
                      <a:pt x="53492" y="0"/>
                      <a:pt x="69022" y="15498"/>
                      <a:pt x="69022" y="34441"/>
                    </a:cubicBezTo>
                    <a:lnTo>
                      <a:pt x="69022" y="86102"/>
                    </a:lnTo>
                    <a:cubicBezTo>
                      <a:pt x="69022" y="105045"/>
                      <a:pt x="53492" y="120543"/>
                      <a:pt x="34511" y="120543"/>
                    </a:cubicBezTo>
                    <a:lnTo>
                      <a:pt x="34511" y="120543"/>
                    </a:lnTo>
                    <a:cubicBezTo>
                      <a:pt x="15530" y="120543"/>
                      <a:pt x="0" y="105045"/>
                      <a:pt x="0" y="86102"/>
                    </a:cubicBezTo>
                    <a:lnTo>
                      <a:pt x="0" y="34441"/>
                    </a:lnTo>
                    <a:cubicBezTo>
                      <a:pt x="0" y="15498"/>
                      <a:pt x="15530" y="0"/>
                      <a:pt x="34511" y="0"/>
                    </a:cubicBezTo>
                    <a:close/>
                  </a:path>
                </a:pathLst>
              </a:custGeom>
              <a:noFill/>
              <a:ln w="1270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68" name="Google Shape;368;p31"/>
              <p:cNvSpPr/>
              <p:nvPr/>
            </p:nvSpPr>
            <p:spPr>
              <a:xfrm>
                <a:off x="5806394" y="2665349"/>
                <a:ext cx="31232" cy="53642"/>
              </a:xfrm>
              <a:custGeom>
                <a:avLst/>
                <a:gdLst/>
                <a:ahLst/>
                <a:cxnLst/>
                <a:rect l="l" t="t" r="r" b="b"/>
                <a:pathLst>
                  <a:path w="69021" h="120543" extrusionOk="0">
                    <a:moveTo>
                      <a:pt x="34511" y="0"/>
                    </a:moveTo>
                    <a:lnTo>
                      <a:pt x="34511" y="0"/>
                    </a:lnTo>
                    <a:cubicBezTo>
                      <a:pt x="53492" y="0"/>
                      <a:pt x="69022" y="15498"/>
                      <a:pt x="69022" y="34441"/>
                    </a:cubicBezTo>
                    <a:lnTo>
                      <a:pt x="69022" y="86102"/>
                    </a:lnTo>
                    <a:cubicBezTo>
                      <a:pt x="69022" y="105045"/>
                      <a:pt x="53492" y="120543"/>
                      <a:pt x="34511" y="120543"/>
                    </a:cubicBezTo>
                    <a:lnTo>
                      <a:pt x="34511" y="120543"/>
                    </a:lnTo>
                    <a:cubicBezTo>
                      <a:pt x="15530" y="120543"/>
                      <a:pt x="0" y="105045"/>
                      <a:pt x="0" y="86102"/>
                    </a:cubicBezTo>
                    <a:lnTo>
                      <a:pt x="0" y="34441"/>
                    </a:lnTo>
                    <a:cubicBezTo>
                      <a:pt x="0" y="15498"/>
                      <a:pt x="15530" y="0"/>
                      <a:pt x="34511" y="0"/>
                    </a:cubicBezTo>
                    <a:close/>
                  </a:path>
                </a:pathLst>
              </a:custGeom>
              <a:noFill/>
              <a:ln w="1270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69" name="Google Shape;369;p31"/>
              <p:cNvSpPr/>
              <p:nvPr/>
            </p:nvSpPr>
            <p:spPr>
              <a:xfrm>
                <a:off x="5712565" y="2665349"/>
                <a:ext cx="31232" cy="53642"/>
              </a:xfrm>
              <a:custGeom>
                <a:avLst/>
                <a:gdLst/>
                <a:ahLst/>
                <a:cxnLst/>
                <a:rect l="l" t="t" r="r" b="b"/>
                <a:pathLst>
                  <a:path w="69021" h="120543" extrusionOk="0">
                    <a:moveTo>
                      <a:pt x="34511" y="0"/>
                    </a:moveTo>
                    <a:lnTo>
                      <a:pt x="34511" y="0"/>
                    </a:lnTo>
                    <a:cubicBezTo>
                      <a:pt x="53492" y="0"/>
                      <a:pt x="69022" y="15498"/>
                      <a:pt x="69022" y="34441"/>
                    </a:cubicBezTo>
                    <a:lnTo>
                      <a:pt x="69022" y="86102"/>
                    </a:lnTo>
                    <a:cubicBezTo>
                      <a:pt x="69022" y="105045"/>
                      <a:pt x="53492" y="120543"/>
                      <a:pt x="34511" y="120543"/>
                    </a:cubicBezTo>
                    <a:lnTo>
                      <a:pt x="34511" y="120543"/>
                    </a:lnTo>
                    <a:cubicBezTo>
                      <a:pt x="15530" y="120543"/>
                      <a:pt x="0" y="105045"/>
                      <a:pt x="0" y="86102"/>
                    </a:cubicBezTo>
                    <a:lnTo>
                      <a:pt x="0" y="34441"/>
                    </a:lnTo>
                    <a:cubicBezTo>
                      <a:pt x="0" y="15498"/>
                      <a:pt x="15530" y="0"/>
                      <a:pt x="34511" y="0"/>
                    </a:cubicBezTo>
                    <a:close/>
                  </a:path>
                </a:pathLst>
              </a:custGeom>
              <a:noFill/>
              <a:ln w="1270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grpSp>
      </p:grpSp>
      <p:pic>
        <p:nvPicPr>
          <p:cNvPr id="370" name="Google Shape;370;p31"/>
          <p:cNvPicPr preferRelativeResize="0"/>
          <p:nvPr/>
        </p:nvPicPr>
        <p:blipFill rotWithShape="1">
          <a:blip r:embed="rId3">
            <a:alphaModFix/>
          </a:blip>
          <a:srcRect b="13651"/>
          <a:stretch/>
        </p:blipFill>
        <p:spPr>
          <a:xfrm>
            <a:off x="2768908" y="3292810"/>
            <a:ext cx="444075" cy="600063"/>
          </a:xfrm>
          <a:custGeom>
            <a:avLst/>
            <a:gdLst/>
            <a:ahLst/>
            <a:cxnLst/>
            <a:rect l="l" t="t" r="r" b="b"/>
            <a:pathLst>
              <a:path w="546554" h="701828" extrusionOk="0">
                <a:moveTo>
                  <a:pt x="0" y="0"/>
                </a:moveTo>
                <a:lnTo>
                  <a:pt x="546554" y="0"/>
                </a:lnTo>
                <a:lnTo>
                  <a:pt x="546554" y="623487"/>
                </a:lnTo>
                <a:lnTo>
                  <a:pt x="479340" y="659876"/>
                </a:lnTo>
                <a:cubicBezTo>
                  <a:pt x="415307" y="686890"/>
                  <a:pt x="344906" y="701828"/>
                  <a:pt x="271007" y="701828"/>
                </a:cubicBezTo>
                <a:cubicBezTo>
                  <a:pt x="197108" y="701828"/>
                  <a:pt x="126708" y="686890"/>
                  <a:pt x="62675" y="659876"/>
                </a:cubicBezTo>
                <a:lnTo>
                  <a:pt x="0" y="625945"/>
                </a:lnTo>
                <a:close/>
              </a:path>
            </a:pathLst>
          </a:custGeom>
          <a:noFill/>
          <a:ln>
            <a:noFill/>
          </a:ln>
        </p:spPr>
      </p:pic>
      <p:sp>
        <p:nvSpPr>
          <p:cNvPr id="371" name="Google Shape;371;p31"/>
          <p:cNvSpPr/>
          <p:nvPr/>
        </p:nvSpPr>
        <p:spPr>
          <a:xfrm rot="-224408">
            <a:off x="5719432" y="3581912"/>
            <a:ext cx="236466" cy="326652"/>
          </a:xfrm>
          <a:custGeom>
            <a:avLst/>
            <a:gdLst/>
            <a:ahLst/>
            <a:cxnLst/>
            <a:rect l="l" t="t" r="r" b="b"/>
            <a:pathLst>
              <a:path w="472" h="619" extrusionOk="0">
                <a:moveTo>
                  <a:pt x="236" y="0"/>
                </a:moveTo>
                <a:lnTo>
                  <a:pt x="236" y="0"/>
                </a:lnTo>
                <a:cubicBezTo>
                  <a:pt x="104" y="0"/>
                  <a:pt x="0" y="103"/>
                  <a:pt x="0" y="235"/>
                </a:cubicBezTo>
                <a:cubicBezTo>
                  <a:pt x="0" y="323"/>
                  <a:pt x="192" y="618"/>
                  <a:pt x="236" y="618"/>
                </a:cubicBezTo>
                <a:cubicBezTo>
                  <a:pt x="280" y="618"/>
                  <a:pt x="471" y="323"/>
                  <a:pt x="471" y="235"/>
                </a:cubicBezTo>
                <a:cubicBezTo>
                  <a:pt x="471" y="103"/>
                  <a:pt x="368" y="0"/>
                  <a:pt x="236" y="0"/>
                </a:cubicBezTo>
                <a:close/>
                <a:moveTo>
                  <a:pt x="236" y="559"/>
                </a:moveTo>
                <a:lnTo>
                  <a:pt x="236" y="559"/>
                </a:lnTo>
                <a:cubicBezTo>
                  <a:pt x="207" y="559"/>
                  <a:pt x="45" y="309"/>
                  <a:pt x="45" y="235"/>
                </a:cubicBezTo>
                <a:cubicBezTo>
                  <a:pt x="45" y="117"/>
                  <a:pt x="133" y="29"/>
                  <a:pt x="236" y="29"/>
                </a:cubicBezTo>
                <a:cubicBezTo>
                  <a:pt x="339" y="29"/>
                  <a:pt x="427" y="117"/>
                  <a:pt x="427" y="235"/>
                </a:cubicBezTo>
                <a:cubicBezTo>
                  <a:pt x="427" y="309"/>
                  <a:pt x="266" y="559"/>
                  <a:pt x="236" y="559"/>
                </a:cubicBezTo>
                <a:close/>
                <a:moveTo>
                  <a:pt x="236" y="132"/>
                </a:moveTo>
                <a:lnTo>
                  <a:pt x="236" y="132"/>
                </a:lnTo>
                <a:cubicBezTo>
                  <a:pt x="177" y="132"/>
                  <a:pt x="133" y="176"/>
                  <a:pt x="133" y="235"/>
                </a:cubicBezTo>
                <a:cubicBezTo>
                  <a:pt x="133" y="279"/>
                  <a:pt x="177" y="323"/>
                  <a:pt x="236" y="323"/>
                </a:cubicBezTo>
                <a:cubicBezTo>
                  <a:pt x="295" y="323"/>
                  <a:pt x="339" y="279"/>
                  <a:pt x="339" y="235"/>
                </a:cubicBezTo>
                <a:cubicBezTo>
                  <a:pt x="339" y="176"/>
                  <a:pt x="295" y="132"/>
                  <a:pt x="236" y="132"/>
                </a:cubicBezTo>
                <a:close/>
                <a:moveTo>
                  <a:pt x="236" y="294"/>
                </a:moveTo>
                <a:lnTo>
                  <a:pt x="236" y="294"/>
                </a:lnTo>
                <a:cubicBezTo>
                  <a:pt x="207" y="294"/>
                  <a:pt x="177" y="264"/>
                  <a:pt x="177" y="235"/>
                </a:cubicBezTo>
                <a:cubicBezTo>
                  <a:pt x="177" y="191"/>
                  <a:pt x="207" y="176"/>
                  <a:pt x="236" y="176"/>
                </a:cubicBezTo>
                <a:cubicBezTo>
                  <a:pt x="266" y="176"/>
                  <a:pt x="295" y="191"/>
                  <a:pt x="295" y="235"/>
                </a:cubicBezTo>
                <a:cubicBezTo>
                  <a:pt x="295" y="264"/>
                  <a:pt x="266" y="294"/>
                  <a:pt x="236" y="294"/>
                </a:cubicBezTo>
                <a:close/>
              </a:path>
            </a:pathLst>
          </a:custGeom>
          <a:solidFill>
            <a:srgbClr val="5A9A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sp>
        <p:nvSpPr>
          <p:cNvPr id="372" name="Google Shape;372;p31"/>
          <p:cNvSpPr/>
          <p:nvPr/>
        </p:nvSpPr>
        <p:spPr>
          <a:xfrm>
            <a:off x="5982657" y="3198960"/>
            <a:ext cx="596843" cy="688867"/>
          </a:xfrm>
          <a:custGeom>
            <a:avLst/>
            <a:gdLst/>
            <a:ahLst/>
            <a:cxnLst/>
            <a:rect l="l" t="t" r="r" b="b"/>
            <a:pathLst>
              <a:path w="589" h="619" extrusionOk="0">
                <a:moveTo>
                  <a:pt x="294" y="0"/>
                </a:moveTo>
                <a:lnTo>
                  <a:pt x="294" y="0"/>
                </a:lnTo>
                <a:cubicBezTo>
                  <a:pt x="0" y="339"/>
                  <a:pt x="0" y="339"/>
                  <a:pt x="0" y="339"/>
                </a:cubicBezTo>
                <a:cubicBezTo>
                  <a:pt x="29" y="368"/>
                  <a:pt x="29" y="368"/>
                  <a:pt x="29" y="368"/>
                </a:cubicBezTo>
                <a:cubicBezTo>
                  <a:pt x="103" y="294"/>
                  <a:pt x="103" y="294"/>
                  <a:pt x="103" y="294"/>
                </a:cubicBezTo>
                <a:cubicBezTo>
                  <a:pt x="103" y="545"/>
                  <a:pt x="103" y="545"/>
                  <a:pt x="103" y="545"/>
                </a:cubicBezTo>
                <a:cubicBezTo>
                  <a:pt x="103" y="589"/>
                  <a:pt x="132" y="618"/>
                  <a:pt x="176" y="618"/>
                </a:cubicBezTo>
                <a:cubicBezTo>
                  <a:pt x="412" y="618"/>
                  <a:pt x="412" y="618"/>
                  <a:pt x="412" y="618"/>
                </a:cubicBezTo>
                <a:cubicBezTo>
                  <a:pt x="456" y="618"/>
                  <a:pt x="485" y="589"/>
                  <a:pt x="485" y="545"/>
                </a:cubicBezTo>
                <a:cubicBezTo>
                  <a:pt x="485" y="294"/>
                  <a:pt x="485" y="294"/>
                  <a:pt x="485" y="294"/>
                </a:cubicBezTo>
                <a:cubicBezTo>
                  <a:pt x="559" y="368"/>
                  <a:pt x="559" y="368"/>
                  <a:pt x="559" y="368"/>
                </a:cubicBezTo>
                <a:cubicBezTo>
                  <a:pt x="588" y="339"/>
                  <a:pt x="588" y="339"/>
                  <a:pt x="588" y="339"/>
                </a:cubicBezTo>
                <a:lnTo>
                  <a:pt x="294" y="0"/>
                </a:lnTo>
                <a:close/>
                <a:moveTo>
                  <a:pt x="456" y="545"/>
                </a:moveTo>
                <a:lnTo>
                  <a:pt x="456" y="545"/>
                </a:lnTo>
                <a:cubicBezTo>
                  <a:pt x="456" y="559"/>
                  <a:pt x="426" y="589"/>
                  <a:pt x="412" y="589"/>
                </a:cubicBezTo>
                <a:cubicBezTo>
                  <a:pt x="176" y="589"/>
                  <a:pt x="176" y="589"/>
                  <a:pt x="176" y="589"/>
                </a:cubicBezTo>
                <a:cubicBezTo>
                  <a:pt x="162" y="589"/>
                  <a:pt x="132" y="559"/>
                  <a:pt x="132" y="545"/>
                </a:cubicBezTo>
                <a:cubicBezTo>
                  <a:pt x="132" y="235"/>
                  <a:pt x="132" y="235"/>
                  <a:pt x="132" y="235"/>
                </a:cubicBezTo>
                <a:cubicBezTo>
                  <a:pt x="294" y="59"/>
                  <a:pt x="294" y="59"/>
                  <a:pt x="294" y="59"/>
                </a:cubicBezTo>
                <a:cubicBezTo>
                  <a:pt x="456" y="235"/>
                  <a:pt x="456" y="235"/>
                  <a:pt x="456" y="235"/>
                </a:cubicBezTo>
                <a:lnTo>
                  <a:pt x="456" y="545"/>
                </a:lnTo>
                <a:close/>
              </a:path>
            </a:pathLst>
          </a:custGeom>
          <a:solidFill>
            <a:srgbClr val="B1B3B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sp>
        <p:nvSpPr>
          <p:cNvPr id="373" name="Google Shape;373;p31"/>
          <p:cNvSpPr/>
          <p:nvPr/>
        </p:nvSpPr>
        <p:spPr>
          <a:xfrm>
            <a:off x="5557719" y="1344275"/>
            <a:ext cx="532693" cy="601030"/>
          </a:xfrm>
          <a:custGeom>
            <a:avLst/>
            <a:gdLst/>
            <a:ahLst/>
            <a:cxnLst/>
            <a:rect l="l" t="t" r="r" b="b"/>
            <a:pathLst>
              <a:path w="634" h="619" extrusionOk="0">
                <a:moveTo>
                  <a:pt x="603" y="74"/>
                </a:moveTo>
                <a:lnTo>
                  <a:pt x="603" y="74"/>
                </a:lnTo>
                <a:cubicBezTo>
                  <a:pt x="545" y="15"/>
                  <a:pt x="545" y="15"/>
                  <a:pt x="545" y="15"/>
                </a:cubicBezTo>
                <a:cubicBezTo>
                  <a:pt x="530" y="0"/>
                  <a:pt x="500" y="0"/>
                  <a:pt x="486" y="15"/>
                </a:cubicBezTo>
                <a:cubicBezTo>
                  <a:pt x="412" y="133"/>
                  <a:pt x="412" y="133"/>
                  <a:pt x="412" y="133"/>
                </a:cubicBezTo>
                <a:cubicBezTo>
                  <a:pt x="398" y="147"/>
                  <a:pt x="398" y="176"/>
                  <a:pt x="412" y="191"/>
                </a:cubicBezTo>
                <a:cubicBezTo>
                  <a:pt x="441" y="221"/>
                  <a:pt x="441" y="221"/>
                  <a:pt x="441" y="221"/>
                </a:cubicBezTo>
                <a:cubicBezTo>
                  <a:pt x="412" y="250"/>
                  <a:pt x="382" y="294"/>
                  <a:pt x="353" y="324"/>
                </a:cubicBezTo>
                <a:cubicBezTo>
                  <a:pt x="309" y="368"/>
                  <a:pt x="265" y="397"/>
                  <a:pt x="235" y="427"/>
                </a:cubicBezTo>
                <a:cubicBezTo>
                  <a:pt x="191" y="397"/>
                  <a:pt x="191" y="397"/>
                  <a:pt x="191" y="397"/>
                </a:cubicBezTo>
                <a:cubicBezTo>
                  <a:pt x="177" y="383"/>
                  <a:pt x="162" y="383"/>
                  <a:pt x="132" y="397"/>
                </a:cubicBezTo>
                <a:cubicBezTo>
                  <a:pt x="29" y="486"/>
                  <a:pt x="29" y="486"/>
                  <a:pt x="29" y="486"/>
                </a:cubicBezTo>
                <a:cubicBezTo>
                  <a:pt x="0" y="500"/>
                  <a:pt x="15" y="515"/>
                  <a:pt x="29" y="530"/>
                </a:cubicBezTo>
                <a:cubicBezTo>
                  <a:pt x="88" y="589"/>
                  <a:pt x="88" y="589"/>
                  <a:pt x="88" y="589"/>
                </a:cubicBezTo>
                <a:cubicBezTo>
                  <a:pt x="118" y="618"/>
                  <a:pt x="147" y="618"/>
                  <a:pt x="191" y="589"/>
                </a:cubicBezTo>
                <a:cubicBezTo>
                  <a:pt x="191" y="589"/>
                  <a:pt x="324" y="530"/>
                  <a:pt x="427" y="412"/>
                </a:cubicBezTo>
                <a:cubicBezTo>
                  <a:pt x="530" y="324"/>
                  <a:pt x="603" y="191"/>
                  <a:pt x="603" y="191"/>
                </a:cubicBezTo>
                <a:cubicBezTo>
                  <a:pt x="618" y="147"/>
                  <a:pt x="633" y="103"/>
                  <a:pt x="603" y="74"/>
                </a:cubicBezTo>
                <a:close/>
                <a:moveTo>
                  <a:pt x="574" y="162"/>
                </a:moveTo>
                <a:lnTo>
                  <a:pt x="574" y="162"/>
                </a:lnTo>
                <a:cubicBezTo>
                  <a:pt x="545" y="221"/>
                  <a:pt x="471" y="324"/>
                  <a:pt x="412" y="383"/>
                </a:cubicBezTo>
                <a:cubicBezTo>
                  <a:pt x="339" y="456"/>
                  <a:pt x="162" y="559"/>
                  <a:pt x="162" y="559"/>
                </a:cubicBezTo>
                <a:cubicBezTo>
                  <a:pt x="147" y="574"/>
                  <a:pt x="118" y="574"/>
                  <a:pt x="103" y="559"/>
                </a:cubicBezTo>
                <a:cubicBezTo>
                  <a:pt x="73" y="530"/>
                  <a:pt x="73" y="530"/>
                  <a:pt x="73" y="530"/>
                </a:cubicBezTo>
                <a:cubicBezTo>
                  <a:pt x="59" y="515"/>
                  <a:pt x="59" y="500"/>
                  <a:pt x="73" y="486"/>
                </a:cubicBezTo>
                <a:cubicBezTo>
                  <a:pt x="147" y="442"/>
                  <a:pt x="147" y="442"/>
                  <a:pt x="147" y="442"/>
                </a:cubicBezTo>
                <a:cubicBezTo>
                  <a:pt x="162" y="427"/>
                  <a:pt x="177" y="427"/>
                  <a:pt x="177" y="442"/>
                </a:cubicBezTo>
                <a:cubicBezTo>
                  <a:pt x="221" y="486"/>
                  <a:pt x="221" y="486"/>
                  <a:pt x="221" y="486"/>
                </a:cubicBezTo>
                <a:cubicBezTo>
                  <a:pt x="235" y="471"/>
                  <a:pt x="398" y="368"/>
                  <a:pt x="500" y="221"/>
                </a:cubicBezTo>
                <a:cubicBezTo>
                  <a:pt x="441" y="176"/>
                  <a:pt x="441" y="176"/>
                  <a:pt x="441" y="176"/>
                </a:cubicBezTo>
                <a:cubicBezTo>
                  <a:pt x="441" y="162"/>
                  <a:pt x="441" y="147"/>
                  <a:pt x="441" y="133"/>
                </a:cubicBezTo>
                <a:cubicBezTo>
                  <a:pt x="500" y="59"/>
                  <a:pt x="500" y="59"/>
                  <a:pt x="500" y="59"/>
                </a:cubicBezTo>
                <a:cubicBezTo>
                  <a:pt x="515" y="44"/>
                  <a:pt x="530" y="59"/>
                  <a:pt x="545" y="59"/>
                </a:cubicBezTo>
                <a:cubicBezTo>
                  <a:pt x="574" y="103"/>
                  <a:pt x="574" y="103"/>
                  <a:pt x="574" y="103"/>
                </a:cubicBezTo>
                <a:cubicBezTo>
                  <a:pt x="589" y="117"/>
                  <a:pt x="589" y="147"/>
                  <a:pt x="574" y="162"/>
                </a:cubicBezTo>
                <a:close/>
              </a:path>
            </a:pathLst>
          </a:custGeom>
          <a:solidFill>
            <a:srgbClr val="5A9A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grpSp>
        <p:nvGrpSpPr>
          <p:cNvPr id="374" name="Google Shape;374;p31"/>
          <p:cNvGrpSpPr/>
          <p:nvPr/>
        </p:nvGrpSpPr>
        <p:grpSpPr>
          <a:xfrm>
            <a:off x="6104688" y="3473518"/>
            <a:ext cx="353111" cy="357355"/>
            <a:chOff x="5006976" y="3013075"/>
            <a:chExt cx="304800" cy="292100"/>
          </a:xfrm>
        </p:grpSpPr>
        <p:sp>
          <p:nvSpPr>
            <p:cNvPr id="375" name="Google Shape;375;p31"/>
            <p:cNvSpPr/>
            <p:nvPr/>
          </p:nvSpPr>
          <p:spPr>
            <a:xfrm>
              <a:off x="5102226" y="3179763"/>
              <a:ext cx="33300" cy="30300"/>
            </a:xfrm>
            <a:prstGeom prst="ellipse">
              <a:avLst/>
            </a:prstGeom>
            <a:solidFill>
              <a:srgbClr val="5A9A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sp>
          <p:nvSpPr>
            <p:cNvPr id="376" name="Google Shape;376;p31"/>
            <p:cNvSpPr/>
            <p:nvPr/>
          </p:nvSpPr>
          <p:spPr>
            <a:xfrm>
              <a:off x="5181601" y="3179763"/>
              <a:ext cx="31800" cy="30300"/>
            </a:xfrm>
            <a:prstGeom prst="ellipse">
              <a:avLst/>
            </a:prstGeom>
            <a:solidFill>
              <a:srgbClr val="5A9A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sp>
          <p:nvSpPr>
            <p:cNvPr id="377" name="Google Shape;377;p31"/>
            <p:cNvSpPr/>
            <p:nvPr/>
          </p:nvSpPr>
          <p:spPr>
            <a:xfrm>
              <a:off x="5122863" y="3051175"/>
              <a:ext cx="73025" cy="55563"/>
            </a:xfrm>
            <a:custGeom>
              <a:avLst/>
              <a:gdLst/>
              <a:ahLst/>
              <a:cxnLst/>
              <a:rect l="l" t="t" r="r" b="b"/>
              <a:pathLst>
                <a:path w="46" h="35" extrusionOk="0">
                  <a:moveTo>
                    <a:pt x="13" y="35"/>
                  </a:moveTo>
                  <a:lnTo>
                    <a:pt x="33" y="35"/>
                  </a:lnTo>
                  <a:lnTo>
                    <a:pt x="33" y="22"/>
                  </a:lnTo>
                  <a:lnTo>
                    <a:pt x="46" y="22"/>
                  </a:lnTo>
                  <a:lnTo>
                    <a:pt x="46" y="11"/>
                  </a:lnTo>
                  <a:lnTo>
                    <a:pt x="33" y="11"/>
                  </a:lnTo>
                  <a:lnTo>
                    <a:pt x="33" y="0"/>
                  </a:lnTo>
                  <a:lnTo>
                    <a:pt x="13" y="0"/>
                  </a:lnTo>
                  <a:lnTo>
                    <a:pt x="13" y="11"/>
                  </a:lnTo>
                  <a:lnTo>
                    <a:pt x="0" y="11"/>
                  </a:lnTo>
                  <a:lnTo>
                    <a:pt x="0" y="22"/>
                  </a:lnTo>
                  <a:lnTo>
                    <a:pt x="13" y="22"/>
                  </a:lnTo>
                  <a:lnTo>
                    <a:pt x="13" y="35"/>
                  </a:lnTo>
                  <a:close/>
                </a:path>
              </a:pathLst>
            </a:custGeom>
            <a:solidFill>
              <a:srgbClr val="5A9A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sp>
          <p:nvSpPr>
            <p:cNvPr id="378" name="Google Shape;378;p31"/>
            <p:cNvSpPr/>
            <p:nvPr/>
          </p:nvSpPr>
          <p:spPr>
            <a:xfrm>
              <a:off x="5006976" y="3013075"/>
              <a:ext cx="304800" cy="292100"/>
            </a:xfrm>
            <a:custGeom>
              <a:avLst/>
              <a:gdLst/>
              <a:ahLst/>
              <a:cxnLst/>
              <a:rect l="l" t="t" r="r" b="b"/>
              <a:pathLst>
                <a:path w="121" h="116" extrusionOk="0">
                  <a:moveTo>
                    <a:pt x="106" y="56"/>
                  </a:moveTo>
                  <a:cubicBezTo>
                    <a:pt x="106" y="56"/>
                    <a:pt x="106" y="56"/>
                    <a:pt x="106" y="56"/>
                  </a:cubicBezTo>
                  <a:cubicBezTo>
                    <a:pt x="105" y="46"/>
                    <a:pt x="100" y="38"/>
                    <a:pt x="92" y="32"/>
                  </a:cubicBezTo>
                  <a:cubicBezTo>
                    <a:pt x="97" y="0"/>
                    <a:pt x="97" y="0"/>
                    <a:pt x="97" y="0"/>
                  </a:cubicBezTo>
                  <a:cubicBezTo>
                    <a:pt x="24" y="0"/>
                    <a:pt x="24" y="0"/>
                    <a:pt x="24" y="0"/>
                  </a:cubicBezTo>
                  <a:cubicBezTo>
                    <a:pt x="29" y="34"/>
                    <a:pt x="29" y="34"/>
                    <a:pt x="29" y="34"/>
                  </a:cubicBezTo>
                  <a:cubicBezTo>
                    <a:pt x="23" y="39"/>
                    <a:pt x="19" y="46"/>
                    <a:pt x="18" y="54"/>
                  </a:cubicBezTo>
                  <a:cubicBezTo>
                    <a:pt x="18" y="54"/>
                    <a:pt x="18" y="54"/>
                    <a:pt x="18" y="54"/>
                  </a:cubicBezTo>
                  <a:cubicBezTo>
                    <a:pt x="5" y="60"/>
                    <a:pt x="0" y="74"/>
                    <a:pt x="3" y="87"/>
                  </a:cubicBezTo>
                  <a:cubicBezTo>
                    <a:pt x="5" y="87"/>
                    <a:pt x="8" y="86"/>
                    <a:pt x="10" y="85"/>
                  </a:cubicBezTo>
                  <a:cubicBezTo>
                    <a:pt x="14" y="83"/>
                    <a:pt x="17" y="80"/>
                    <a:pt x="19" y="76"/>
                  </a:cubicBezTo>
                  <a:cubicBezTo>
                    <a:pt x="25" y="97"/>
                    <a:pt x="41" y="116"/>
                    <a:pt x="62" y="116"/>
                  </a:cubicBezTo>
                  <a:cubicBezTo>
                    <a:pt x="81" y="116"/>
                    <a:pt x="97" y="98"/>
                    <a:pt x="103" y="79"/>
                  </a:cubicBezTo>
                  <a:cubicBezTo>
                    <a:pt x="105" y="81"/>
                    <a:pt x="108" y="84"/>
                    <a:pt x="111" y="85"/>
                  </a:cubicBezTo>
                  <a:cubicBezTo>
                    <a:pt x="113" y="86"/>
                    <a:pt x="115" y="87"/>
                    <a:pt x="117" y="87"/>
                  </a:cubicBezTo>
                  <a:cubicBezTo>
                    <a:pt x="121" y="76"/>
                    <a:pt x="116" y="63"/>
                    <a:pt x="106" y="56"/>
                  </a:cubicBezTo>
                  <a:close/>
                  <a:moveTo>
                    <a:pt x="88" y="8"/>
                  </a:moveTo>
                  <a:cubicBezTo>
                    <a:pt x="83" y="44"/>
                    <a:pt x="83" y="44"/>
                    <a:pt x="83" y="44"/>
                  </a:cubicBezTo>
                  <a:cubicBezTo>
                    <a:pt x="38" y="44"/>
                    <a:pt x="38" y="44"/>
                    <a:pt x="38" y="44"/>
                  </a:cubicBezTo>
                  <a:cubicBezTo>
                    <a:pt x="32" y="8"/>
                    <a:pt x="32" y="8"/>
                    <a:pt x="32" y="8"/>
                  </a:cubicBezTo>
                  <a:lnTo>
                    <a:pt x="88" y="8"/>
                  </a:lnTo>
                  <a:close/>
                  <a:moveTo>
                    <a:pt x="98" y="71"/>
                  </a:moveTo>
                  <a:cubicBezTo>
                    <a:pt x="93" y="90"/>
                    <a:pt x="79" y="109"/>
                    <a:pt x="62" y="109"/>
                  </a:cubicBezTo>
                  <a:cubicBezTo>
                    <a:pt x="43" y="109"/>
                    <a:pt x="30" y="89"/>
                    <a:pt x="25" y="71"/>
                  </a:cubicBezTo>
                  <a:cubicBezTo>
                    <a:pt x="25" y="69"/>
                    <a:pt x="24" y="67"/>
                    <a:pt x="24" y="65"/>
                  </a:cubicBezTo>
                  <a:cubicBezTo>
                    <a:pt x="36" y="65"/>
                    <a:pt x="46" y="59"/>
                    <a:pt x="53" y="51"/>
                  </a:cubicBezTo>
                  <a:cubicBezTo>
                    <a:pt x="71" y="51"/>
                    <a:pt x="71" y="51"/>
                    <a:pt x="71" y="51"/>
                  </a:cubicBezTo>
                  <a:cubicBezTo>
                    <a:pt x="78" y="59"/>
                    <a:pt x="88" y="65"/>
                    <a:pt x="99" y="65"/>
                  </a:cubicBezTo>
                  <a:cubicBezTo>
                    <a:pt x="99" y="67"/>
                    <a:pt x="99" y="69"/>
                    <a:pt x="98" y="71"/>
                  </a:cubicBezTo>
                  <a:close/>
                </a:path>
              </a:pathLst>
            </a:custGeom>
            <a:solidFill>
              <a:srgbClr val="5A9A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grpSp>
      <p:pic>
        <p:nvPicPr>
          <p:cNvPr id="379" name="Google Shape;379;p31"/>
          <p:cNvPicPr preferRelativeResize="0"/>
          <p:nvPr/>
        </p:nvPicPr>
        <p:blipFill>
          <a:blip r:embed="rId4">
            <a:alphaModFix/>
          </a:blip>
          <a:stretch>
            <a:fillRect/>
          </a:stretch>
        </p:blipFill>
        <p:spPr>
          <a:xfrm>
            <a:off x="4009263" y="2178325"/>
            <a:ext cx="680143" cy="733928"/>
          </a:xfrm>
          <a:prstGeom prst="rect">
            <a:avLst/>
          </a:prstGeom>
          <a:noFill/>
          <a:ln>
            <a:noFill/>
          </a:ln>
        </p:spPr>
      </p:pic>
      <p:pic>
        <p:nvPicPr>
          <p:cNvPr id="380" name="Google Shape;380;p31"/>
          <p:cNvPicPr preferRelativeResize="0"/>
          <p:nvPr/>
        </p:nvPicPr>
        <p:blipFill>
          <a:blip r:embed="rId5">
            <a:alphaModFix/>
          </a:blip>
          <a:stretch>
            <a:fillRect/>
          </a:stretch>
        </p:blipFill>
        <p:spPr>
          <a:xfrm>
            <a:off x="4386132" y="2330947"/>
            <a:ext cx="680143" cy="733928"/>
          </a:xfrm>
          <a:prstGeom prst="rect">
            <a:avLst/>
          </a:prstGeom>
          <a:noFill/>
          <a:ln>
            <a:noFill/>
          </a:ln>
        </p:spPr>
      </p:pic>
      <p:grpSp>
        <p:nvGrpSpPr>
          <p:cNvPr id="381" name="Google Shape;381;p31"/>
          <p:cNvGrpSpPr/>
          <p:nvPr/>
        </p:nvGrpSpPr>
        <p:grpSpPr>
          <a:xfrm>
            <a:off x="2958229" y="1788061"/>
            <a:ext cx="360539" cy="498190"/>
            <a:chOff x="11142180" y="3213141"/>
            <a:chExt cx="274759" cy="400990"/>
          </a:xfrm>
        </p:grpSpPr>
        <p:sp>
          <p:nvSpPr>
            <p:cNvPr id="382" name="Google Shape;382;p31"/>
            <p:cNvSpPr/>
            <p:nvPr/>
          </p:nvSpPr>
          <p:spPr>
            <a:xfrm>
              <a:off x="11142180" y="3292675"/>
              <a:ext cx="246810" cy="241972"/>
            </a:xfrm>
            <a:custGeom>
              <a:avLst/>
              <a:gdLst/>
              <a:ahLst/>
              <a:cxnLst/>
              <a:rect l="l" t="t" r="r" b="b"/>
              <a:pathLst>
                <a:path w="246810" h="241972" extrusionOk="0">
                  <a:moveTo>
                    <a:pt x="230254" y="0"/>
                  </a:moveTo>
                  <a:lnTo>
                    <a:pt x="16635" y="0"/>
                  </a:lnTo>
                  <a:cubicBezTo>
                    <a:pt x="7472" y="-14"/>
                    <a:pt x="29" y="7394"/>
                    <a:pt x="0" y="16556"/>
                  </a:cubicBezTo>
                  <a:lnTo>
                    <a:pt x="0" y="225338"/>
                  </a:lnTo>
                  <a:cubicBezTo>
                    <a:pt x="16" y="234519"/>
                    <a:pt x="7454" y="241955"/>
                    <a:pt x="16635" y="241972"/>
                  </a:cubicBezTo>
                  <a:lnTo>
                    <a:pt x="230254" y="241972"/>
                  </a:lnTo>
                  <a:cubicBezTo>
                    <a:pt x="239416" y="241943"/>
                    <a:pt x="246825" y="234499"/>
                    <a:pt x="246811" y="225338"/>
                  </a:cubicBezTo>
                  <a:lnTo>
                    <a:pt x="246811" y="16571"/>
                  </a:lnTo>
                  <a:cubicBezTo>
                    <a:pt x="246820" y="7427"/>
                    <a:pt x="239413" y="8"/>
                    <a:pt x="230269" y="0"/>
                  </a:cubicBezTo>
                  <a:cubicBezTo>
                    <a:pt x="230263" y="0"/>
                    <a:pt x="230260" y="0"/>
                    <a:pt x="230254" y="0"/>
                  </a:cubicBezTo>
                  <a:close/>
                  <a:moveTo>
                    <a:pt x="217009" y="199626"/>
                  </a:moveTo>
                  <a:cubicBezTo>
                    <a:pt x="217012" y="206556"/>
                    <a:pt x="211394" y="212180"/>
                    <a:pt x="204464" y="212183"/>
                  </a:cubicBezTo>
                  <a:cubicBezTo>
                    <a:pt x="204461" y="212183"/>
                    <a:pt x="204458" y="212183"/>
                    <a:pt x="204455" y="212183"/>
                  </a:cubicBezTo>
                  <a:lnTo>
                    <a:pt x="42374" y="212183"/>
                  </a:lnTo>
                  <a:cubicBezTo>
                    <a:pt x="35448" y="212162"/>
                    <a:pt x="29839" y="206550"/>
                    <a:pt x="29819" y="199626"/>
                  </a:cubicBezTo>
                  <a:lnTo>
                    <a:pt x="29819" y="42370"/>
                  </a:lnTo>
                  <a:cubicBezTo>
                    <a:pt x="29818" y="35438"/>
                    <a:pt x="35436" y="29817"/>
                    <a:pt x="42368" y="29816"/>
                  </a:cubicBezTo>
                  <a:cubicBezTo>
                    <a:pt x="42370" y="29816"/>
                    <a:pt x="42371" y="29816"/>
                    <a:pt x="42374" y="29816"/>
                  </a:cubicBezTo>
                  <a:lnTo>
                    <a:pt x="204455" y="29816"/>
                  </a:lnTo>
                  <a:cubicBezTo>
                    <a:pt x="211365" y="29792"/>
                    <a:pt x="216986" y="35373"/>
                    <a:pt x="217009" y="42282"/>
                  </a:cubicBezTo>
                  <a:cubicBezTo>
                    <a:pt x="217009" y="42312"/>
                    <a:pt x="217009" y="42341"/>
                    <a:pt x="217009" y="42370"/>
                  </a:cubicBezTo>
                  <a:close/>
                </a:path>
              </a:pathLst>
            </a:custGeom>
            <a:solidFill>
              <a:srgbClr val="B2B3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83" name="Google Shape;383;p31"/>
            <p:cNvSpPr/>
            <p:nvPr/>
          </p:nvSpPr>
          <p:spPr>
            <a:xfrm>
              <a:off x="11401562" y="3332410"/>
              <a:ext cx="15377" cy="58690"/>
            </a:xfrm>
            <a:custGeom>
              <a:avLst/>
              <a:gdLst/>
              <a:ahLst/>
              <a:cxnLst/>
              <a:rect l="l" t="t" r="r" b="b"/>
              <a:pathLst>
                <a:path w="15377" h="58690" extrusionOk="0">
                  <a:moveTo>
                    <a:pt x="15377" y="4705"/>
                  </a:moveTo>
                  <a:lnTo>
                    <a:pt x="15377" y="53982"/>
                  </a:lnTo>
                  <a:cubicBezTo>
                    <a:pt x="15383" y="56578"/>
                    <a:pt x="13283" y="58686"/>
                    <a:pt x="10686" y="58691"/>
                  </a:cubicBezTo>
                  <a:cubicBezTo>
                    <a:pt x="10680" y="58691"/>
                    <a:pt x="10678" y="58691"/>
                    <a:pt x="10672" y="58691"/>
                  </a:cubicBezTo>
                  <a:lnTo>
                    <a:pt x="0" y="58691"/>
                  </a:lnTo>
                  <a:lnTo>
                    <a:pt x="0" y="0"/>
                  </a:lnTo>
                  <a:lnTo>
                    <a:pt x="10672" y="0"/>
                  </a:lnTo>
                  <a:cubicBezTo>
                    <a:pt x="13263" y="17"/>
                    <a:pt x="15360" y="2114"/>
                    <a:pt x="15377" y="4705"/>
                  </a:cubicBezTo>
                  <a:close/>
                </a:path>
              </a:pathLst>
            </a:custGeom>
            <a:solidFill>
              <a:srgbClr val="B2B3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84" name="Google Shape;384;p31"/>
            <p:cNvSpPr/>
            <p:nvPr/>
          </p:nvSpPr>
          <p:spPr>
            <a:xfrm>
              <a:off x="11401562" y="3436610"/>
              <a:ext cx="15377" cy="58629"/>
            </a:xfrm>
            <a:custGeom>
              <a:avLst/>
              <a:gdLst/>
              <a:ahLst/>
              <a:cxnLst/>
              <a:rect l="l" t="t" r="r" b="b"/>
              <a:pathLst>
                <a:path w="15377" h="58629" extrusionOk="0">
                  <a:moveTo>
                    <a:pt x="15377" y="4708"/>
                  </a:moveTo>
                  <a:lnTo>
                    <a:pt x="15377" y="53921"/>
                  </a:lnTo>
                  <a:cubicBezTo>
                    <a:pt x="15383" y="56518"/>
                    <a:pt x="13283" y="58624"/>
                    <a:pt x="10686" y="58630"/>
                  </a:cubicBezTo>
                  <a:cubicBezTo>
                    <a:pt x="10680" y="58630"/>
                    <a:pt x="10678" y="58630"/>
                    <a:pt x="10672" y="58630"/>
                  </a:cubicBezTo>
                  <a:lnTo>
                    <a:pt x="0" y="58630"/>
                  </a:lnTo>
                  <a:lnTo>
                    <a:pt x="0" y="0"/>
                  </a:lnTo>
                  <a:lnTo>
                    <a:pt x="10672" y="0"/>
                  </a:lnTo>
                  <a:cubicBezTo>
                    <a:pt x="13263" y="20"/>
                    <a:pt x="15360" y="2117"/>
                    <a:pt x="15377" y="4708"/>
                  </a:cubicBezTo>
                  <a:close/>
                </a:path>
              </a:pathLst>
            </a:custGeom>
            <a:solidFill>
              <a:srgbClr val="B2B3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85" name="Google Shape;385;p31"/>
            <p:cNvSpPr/>
            <p:nvPr/>
          </p:nvSpPr>
          <p:spPr>
            <a:xfrm>
              <a:off x="11158187" y="3547215"/>
              <a:ext cx="20213" cy="18705"/>
            </a:xfrm>
            <a:custGeom>
              <a:avLst/>
              <a:gdLst/>
              <a:ahLst/>
              <a:cxnLst/>
              <a:rect l="l" t="t" r="r" b="b"/>
              <a:pathLst>
                <a:path w="20213" h="18705" extrusionOk="0">
                  <a:moveTo>
                    <a:pt x="20214" y="0"/>
                  </a:moveTo>
                  <a:lnTo>
                    <a:pt x="20214" y="18706"/>
                  </a:lnTo>
                  <a:cubicBezTo>
                    <a:pt x="9856" y="17890"/>
                    <a:pt x="1444" y="10044"/>
                    <a:pt x="0" y="0"/>
                  </a:cubicBezTo>
                  <a:close/>
                </a:path>
              </a:pathLst>
            </a:custGeom>
            <a:solidFill>
              <a:srgbClr val="B2B3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86" name="Google Shape;386;p31"/>
            <p:cNvSpPr/>
            <p:nvPr/>
          </p:nvSpPr>
          <p:spPr>
            <a:xfrm>
              <a:off x="11352786" y="3547215"/>
              <a:ext cx="20149" cy="18705"/>
            </a:xfrm>
            <a:custGeom>
              <a:avLst/>
              <a:gdLst/>
              <a:ahLst/>
              <a:cxnLst/>
              <a:rect l="l" t="t" r="r" b="b"/>
              <a:pathLst>
                <a:path w="20149" h="18705" extrusionOk="0">
                  <a:moveTo>
                    <a:pt x="20150" y="0"/>
                  </a:moveTo>
                  <a:cubicBezTo>
                    <a:pt x="18697" y="10044"/>
                    <a:pt x="10419" y="17829"/>
                    <a:pt x="0" y="18706"/>
                  </a:cubicBezTo>
                  <a:lnTo>
                    <a:pt x="0" y="0"/>
                  </a:lnTo>
                  <a:close/>
                </a:path>
              </a:pathLst>
            </a:custGeom>
            <a:solidFill>
              <a:srgbClr val="B2B3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87" name="Google Shape;387;p31"/>
            <p:cNvSpPr/>
            <p:nvPr/>
          </p:nvSpPr>
          <p:spPr>
            <a:xfrm>
              <a:off x="11352784" y="3261351"/>
              <a:ext cx="20152" cy="18766"/>
            </a:xfrm>
            <a:custGeom>
              <a:avLst/>
              <a:gdLst/>
              <a:ahLst/>
              <a:cxnLst/>
              <a:rect l="l" t="t" r="r" b="b"/>
              <a:pathLst>
                <a:path w="20152" h="18766" extrusionOk="0">
                  <a:moveTo>
                    <a:pt x="20153" y="18767"/>
                  </a:moveTo>
                  <a:lnTo>
                    <a:pt x="0" y="18767"/>
                  </a:lnTo>
                  <a:lnTo>
                    <a:pt x="0" y="0"/>
                  </a:lnTo>
                  <a:cubicBezTo>
                    <a:pt x="10422" y="877"/>
                    <a:pt x="18773" y="8725"/>
                    <a:pt x="20153" y="18767"/>
                  </a:cubicBezTo>
                  <a:close/>
                </a:path>
              </a:pathLst>
            </a:custGeom>
            <a:solidFill>
              <a:srgbClr val="B2B3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88" name="Google Shape;388;p31"/>
            <p:cNvSpPr/>
            <p:nvPr/>
          </p:nvSpPr>
          <p:spPr>
            <a:xfrm>
              <a:off x="11158187" y="3261351"/>
              <a:ext cx="20213" cy="18766"/>
            </a:xfrm>
            <a:custGeom>
              <a:avLst/>
              <a:gdLst/>
              <a:ahLst/>
              <a:cxnLst/>
              <a:rect l="l" t="t" r="r" b="b"/>
              <a:pathLst>
                <a:path w="20213" h="18766" extrusionOk="0">
                  <a:moveTo>
                    <a:pt x="20214" y="0"/>
                  </a:moveTo>
                  <a:lnTo>
                    <a:pt x="20214" y="18767"/>
                  </a:lnTo>
                  <a:lnTo>
                    <a:pt x="0" y="18767"/>
                  </a:lnTo>
                  <a:cubicBezTo>
                    <a:pt x="1383" y="8725"/>
                    <a:pt x="9858" y="877"/>
                    <a:pt x="20214" y="0"/>
                  </a:cubicBezTo>
                  <a:close/>
                </a:path>
              </a:pathLst>
            </a:custGeom>
            <a:solidFill>
              <a:srgbClr val="B2B3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89" name="Google Shape;389;p31"/>
            <p:cNvSpPr/>
            <p:nvPr/>
          </p:nvSpPr>
          <p:spPr>
            <a:xfrm>
              <a:off x="11190955" y="3213141"/>
              <a:ext cx="149277" cy="66977"/>
            </a:xfrm>
            <a:custGeom>
              <a:avLst/>
              <a:gdLst/>
              <a:ahLst/>
              <a:cxnLst/>
              <a:rect l="l" t="t" r="r" b="b"/>
              <a:pathLst>
                <a:path w="149277" h="66977" extrusionOk="0">
                  <a:moveTo>
                    <a:pt x="149277" y="16510"/>
                  </a:moveTo>
                  <a:lnTo>
                    <a:pt x="149277" y="66978"/>
                  </a:lnTo>
                  <a:lnTo>
                    <a:pt x="0" y="66978"/>
                  </a:lnTo>
                  <a:lnTo>
                    <a:pt x="0" y="16510"/>
                  </a:lnTo>
                  <a:cubicBezTo>
                    <a:pt x="11" y="7396"/>
                    <a:pt x="7396" y="11"/>
                    <a:pt x="16510" y="0"/>
                  </a:cubicBezTo>
                  <a:lnTo>
                    <a:pt x="132782" y="0"/>
                  </a:lnTo>
                  <a:cubicBezTo>
                    <a:pt x="141891" y="19"/>
                    <a:pt x="149266" y="7402"/>
                    <a:pt x="149277" y="16510"/>
                  </a:cubicBezTo>
                  <a:close/>
                </a:path>
              </a:pathLst>
            </a:custGeom>
            <a:solidFill>
              <a:srgbClr val="000000"/>
            </a:solidFill>
            <a:ln w="9525" cap="flat" cmpd="sng">
              <a:solidFill>
                <a:srgbClr val="2F67B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90" name="Google Shape;390;p31"/>
            <p:cNvSpPr/>
            <p:nvPr/>
          </p:nvSpPr>
          <p:spPr>
            <a:xfrm>
              <a:off x="11190955" y="3547215"/>
              <a:ext cx="149277" cy="66916"/>
            </a:xfrm>
            <a:custGeom>
              <a:avLst/>
              <a:gdLst/>
              <a:ahLst/>
              <a:cxnLst/>
              <a:rect l="l" t="t" r="r" b="b"/>
              <a:pathLst>
                <a:path w="149277" h="66916" extrusionOk="0">
                  <a:moveTo>
                    <a:pt x="149277" y="0"/>
                  </a:moveTo>
                  <a:lnTo>
                    <a:pt x="149277" y="50407"/>
                  </a:lnTo>
                  <a:cubicBezTo>
                    <a:pt x="149266" y="59521"/>
                    <a:pt x="141882" y="66905"/>
                    <a:pt x="132767" y="66917"/>
                  </a:cubicBezTo>
                  <a:lnTo>
                    <a:pt x="16510" y="66917"/>
                  </a:lnTo>
                  <a:cubicBezTo>
                    <a:pt x="7396" y="66905"/>
                    <a:pt x="11" y="59521"/>
                    <a:pt x="0" y="50407"/>
                  </a:cubicBezTo>
                  <a:lnTo>
                    <a:pt x="0" y="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91" name="Google Shape;391;p31"/>
            <p:cNvSpPr/>
            <p:nvPr/>
          </p:nvSpPr>
          <p:spPr>
            <a:xfrm>
              <a:off x="11210776" y="3372145"/>
              <a:ext cx="109637" cy="84399"/>
            </a:xfrm>
            <a:custGeom>
              <a:avLst/>
              <a:gdLst/>
              <a:ahLst/>
              <a:cxnLst/>
              <a:rect l="l" t="t" r="r" b="b"/>
              <a:pathLst>
                <a:path w="109637" h="84399" extrusionOk="0">
                  <a:moveTo>
                    <a:pt x="29959" y="84400"/>
                  </a:moveTo>
                  <a:cubicBezTo>
                    <a:pt x="28710" y="84400"/>
                    <a:pt x="27513" y="83903"/>
                    <a:pt x="26630" y="83020"/>
                  </a:cubicBezTo>
                  <a:lnTo>
                    <a:pt x="0" y="56390"/>
                  </a:lnTo>
                  <a:lnTo>
                    <a:pt x="6649" y="49733"/>
                  </a:lnTo>
                  <a:lnTo>
                    <a:pt x="29950" y="73034"/>
                  </a:lnTo>
                  <a:lnTo>
                    <a:pt x="102980" y="0"/>
                  </a:lnTo>
                  <a:lnTo>
                    <a:pt x="109637" y="6657"/>
                  </a:lnTo>
                  <a:lnTo>
                    <a:pt x="33279" y="83020"/>
                  </a:lnTo>
                  <a:cubicBezTo>
                    <a:pt x="32398" y="83900"/>
                    <a:pt x="31204" y="84397"/>
                    <a:pt x="29959" y="84400"/>
                  </a:cubicBezTo>
                  <a:close/>
                </a:path>
              </a:pathLst>
            </a:custGeom>
            <a:solidFill>
              <a:srgbClr val="2F67B2"/>
            </a:solidFill>
            <a:ln w="9525" cap="flat" cmpd="sng">
              <a:solidFill>
                <a:srgbClr val="2F67B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grpSp>
      <p:pic>
        <p:nvPicPr>
          <p:cNvPr id="392" name="Google Shape;392;p31"/>
          <p:cNvPicPr preferRelativeResize="0"/>
          <p:nvPr/>
        </p:nvPicPr>
        <p:blipFill>
          <a:blip r:embed="rId6">
            <a:alphaModFix/>
          </a:blip>
          <a:stretch>
            <a:fillRect/>
          </a:stretch>
        </p:blipFill>
        <p:spPr>
          <a:xfrm>
            <a:off x="5952300" y="1537675"/>
            <a:ext cx="659525" cy="659525"/>
          </a:xfrm>
          <a:prstGeom prst="rect">
            <a:avLst/>
          </a:prstGeom>
          <a:noFill/>
          <a:ln>
            <a:noFill/>
          </a:ln>
        </p:spPr>
      </p:pic>
      <p:pic>
        <p:nvPicPr>
          <p:cNvPr id="393" name="Google Shape;393;p31" descr="Medicine"/>
          <p:cNvPicPr preferRelativeResize="0"/>
          <p:nvPr/>
        </p:nvPicPr>
        <p:blipFill rotWithShape="1">
          <a:blip r:embed="rId7">
            <a:alphaModFix/>
          </a:blip>
          <a:srcRect/>
          <a:stretch/>
        </p:blipFill>
        <p:spPr>
          <a:xfrm>
            <a:off x="5708453" y="3082713"/>
            <a:ext cx="402771" cy="419176"/>
          </a:xfrm>
          <a:prstGeom prst="rect">
            <a:avLst/>
          </a:prstGeom>
          <a:noFill/>
          <a:ln>
            <a:noFill/>
          </a:ln>
        </p:spPr>
      </p:pic>
      <p:sp>
        <p:nvSpPr>
          <p:cNvPr id="394" name="Google Shape;394;p31"/>
          <p:cNvSpPr txBox="1"/>
          <p:nvPr/>
        </p:nvSpPr>
        <p:spPr>
          <a:xfrm>
            <a:off x="6811075" y="4409325"/>
            <a:ext cx="22032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Roche Sans"/>
                <a:ea typeface="Roche Sans"/>
                <a:cs typeface="Roche Sans"/>
                <a:sym typeface="Roche Sans"/>
              </a:rPr>
              <a:t>*Sub-Study at two sites</a:t>
            </a:r>
            <a:endParaRPr sz="1100">
              <a:latin typeface="Roche Sans"/>
              <a:ea typeface="Roche Sans"/>
              <a:cs typeface="Roche Sans"/>
              <a:sym typeface="Roche Sans"/>
            </a:endParaRPr>
          </a:p>
        </p:txBody>
      </p:sp>
      <p:sp>
        <p:nvSpPr>
          <p:cNvPr id="395" name="Google Shape;395;p31"/>
          <p:cNvSpPr txBox="1"/>
          <p:nvPr/>
        </p:nvSpPr>
        <p:spPr>
          <a:xfrm>
            <a:off x="0" y="4821806"/>
            <a:ext cx="9142800" cy="322800"/>
          </a:xfrm>
          <a:prstGeom prst="rect">
            <a:avLst/>
          </a:prstGeom>
          <a:noFill/>
          <a:ln>
            <a:noFill/>
          </a:ln>
        </p:spPr>
        <p:txBody>
          <a:bodyPr spcFirstLastPara="1" wrap="square" lIns="68575" tIns="68575" rIns="68575" bIns="68575" anchor="t" anchorCtr="0">
            <a:noAutofit/>
          </a:bodyPr>
          <a:lstStyle/>
          <a:p>
            <a:pPr marL="0" lvl="0" indent="0" algn="ctr" rtl="0">
              <a:lnSpc>
                <a:spcPct val="100000"/>
              </a:lnSpc>
              <a:spcBef>
                <a:spcPts val="0"/>
              </a:spcBef>
              <a:spcAft>
                <a:spcPts val="0"/>
              </a:spcAft>
              <a:buNone/>
            </a:pPr>
            <a:endParaRPr sz="600" b="1" i="1">
              <a:solidFill>
                <a:srgbClr val="999999"/>
              </a:solidFill>
            </a:endParaRPr>
          </a:p>
          <a:p>
            <a:pPr marL="0" lvl="0" indent="0" algn="ctr" rtl="0">
              <a:lnSpc>
                <a:spcPct val="100000"/>
              </a:lnSpc>
              <a:spcBef>
                <a:spcPts val="0"/>
              </a:spcBef>
              <a:spcAft>
                <a:spcPts val="0"/>
              </a:spcAft>
              <a:buNone/>
            </a:pPr>
            <a:r>
              <a:rPr lang="en" sz="600" i="1">
                <a:solidFill>
                  <a:srgbClr val="999999"/>
                </a:solidFill>
              </a:rPr>
              <a:t>This is a Hoffmann-La Roche Limited document that contains confidential information. Nothing herein is to be disclosed without written consent from Hoffmann-La Roche Limited.</a:t>
            </a:r>
            <a:endParaRPr sz="1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2"/>
          <p:cNvSpPr/>
          <p:nvPr/>
        </p:nvSpPr>
        <p:spPr>
          <a:xfrm>
            <a:off x="4425967" y="1093893"/>
            <a:ext cx="1188000" cy="1141200"/>
          </a:xfrm>
          <a:prstGeom prst="ellipse">
            <a:avLst/>
          </a:prstGeom>
          <a:solidFill>
            <a:schemeClr val="dk2"/>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01" name="Google Shape;401;p32"/>
          <p:cNvSpPr/>
          <p:nvPr/>
        </p:nvSpPr>
        <p:spPr>
          <a:xfrm>
            <a:off x="5701580" y="2410756"/>
            <a:ext cx="1188000" cy="1141200"/>
          </a:xfrm>
          <a:prstGeom prst="ellipse">
            <a:avLst/>
          </a:prstGeom>
          <a:solidFill>
            <a:schemeClr val="dk2"/>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02" name="Google Shape;402;p32"/>
          <p:cNvSpPr/>
          <p:nvPr/>
        </p:nvSpPr>
        <p:spPr>
          <a:xfrm>
            <a:off x="3145680" y="3396181"/>
            <a:ext cx="1188000" cy="1141200"/>
          </a:xfrm>
          <a:prstGeom prst="ellipse">
            <a:avLst/>
          </a:prstGeom>
          <a:solidFill>
            <a:schemeClr val="dk2"/>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03" name="Google Shape;403;p32"/>
          <p:cNvSpPr/>
          <p:nvPr/>
        </p:nvSpPr>
        <p:spPr>
          <a:xfrm>
            <a:off x="4785455" y="3680593"/>
            <a:ext cx="1188000" cy="1141200"/>
          </a:xfrm>
          <a:prstGeom prst="ellipse">
            <a:avLst/>
          </a:prstGeom>
          <a:solidFill>
            <a:schemeClr val="dk2"/>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04" name="Google Shape;404;p32"/>
          <p:cNvSpPr/>
          <p:nvPr/>
        </p:nvSpPr>
        <p:spPr>
          <a:xfrm>
            <a:off x="3012430" y="1893168"/>
            <a:ext cx="1188000" cy="1141200"/>
          </a:xfrm>
          <a:prstGeom prst="ellipse">
            <a:avLst/>
          </a:prstGeom>
          <a:solidFill>
            <a:schemeClr val="dk2"/>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05" name="Google Shape;405;p32"/>
          <p:cNvSpPr/>
          <p:nvPr/>
        </p:nvSpPr>
        <p:spPr>
          <a:xfrm>
            <a:off x="4357005" y="2465006"/>
            <a:ext cx="1188000" cy="1141200"/>
          </a:xfrm>
          <a:prstGeom prst="ellipse">
            <a:avLst/>
          </a:prstGeom>
          <a:solidFill>
            <a:schemeClr val="lt2"/>
          </a:solid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06" name="Google Shape;406;p32"/>
          <p:cNvSpPr txBox="1">
            <a:spLocks noGrp="1"/>
          </p:cNvSpPr>
          <p:nvPr>
            <p:ph type="title"/>
          </p:nvPr>
        </p:nvSpPr>
        <p:spPr>
          <a:xfrm>
            <a:off x="571450" y="280275"/>
            <a:ext cx="7431600" cy="5727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a:t>And so many more examples in all disease areas…</a:t>
            </a:r>
            <a:endParaRPr/>
          </a:p>
        </p:txBody>
      </p:sp>
      <p:sp>
        <p:nvSpPr>
          <p:cNvPr id="407" name="Google Shape;407;p32"/>
          <p:cNvSpPr txBox="1">
            <a:spLocks noGrp="1"/>
          </p:cNvSpPr>
          <p:nvPr>
            <p:ph type="subTitle" idx="1"/>
          </p:nvPr>
        </p:nvSpPr>
        <p:spPr>
          <a:xfrm>
            <a:off x="571450" y="569700"/>
            <a:ext cx="7431600" cy="4368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a:t>Many trials incorporate individual DCT element in their protocols</a:t>
            </a:r>
            <a:endParaRPr/>
          </a:p>
        </p:txBody>
      </p:sp>
      <p:sp>
        <p:nvSpPr>
          <p:cNvPr id="408" name="Google Shape;408;p32"/>
          <p:cNvSpPr txBox="1"/>
          <p:nvPr/>
        </p:nvSpPr>
        <p:spPr>
          <a:xfrm rot="-1156">
            <a:off x="6856450" y="2493388"/>
            <a:ext cx="1785000" cy="30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chemeClr val="accent1"/>
                </a:solidFill>
                <a:latin typeface="Roche Sans Condensed"/>
                <a:ea typeface="Roche Sans Condensed"/>
                <a:cs typeface="Roche Sans Condensed"/>
                <a:sym typeface="Roche Sans Condensed"/>
              </a:rPr>
              <a:t>Telemedicine</a:t>
            </a:r>
            <a:endParaRPr sz="1300">
              <a:solidFill>
                <a:schemeClr val="accent1"/>
              </a:solidFill>
              <a:latin typeface="Roche Sans Condensed"/>
              <a:ea typeface="Roche Sans Condensed"/>
              <a:cs typeface="Roche Sans Condensed"/>
              <a:sym typeface="Roche Sans Condensed"/>
            </a:endParaRPr>
          </a:p>
          <a:p>
            <a:pPr marL="0" lvl="0" indent="0" algn="ctr" rtl="0">
              <a:spcBef>
                <a:spcPts val="0"/>
              </a:spcBef>
              <a:spcAft>
                <a:spcPts val="0"/>
              </a:spcAft>
              <a:buNone/>
            </a:pPr>
            <a:r>
              <a:rPr lang="en" sz="1300" b="1">
                <a:latin typeface="Roche Sans Condensed"/>
                <a:ea typeface="Roche Sans Condensed"/>
                <a:cs typeface="Roche Sans Condensed"/>
                <a:sym typeface="Roche Sans Condensed"/>
              </a:rPr>
              <a:t>Contact with PI</a:t>
            </a:r>
            <a:endParaRPr sz="1300" b="1">
              <a:latin typeface="Roche Sans Condensed"/>
              <a:ea typeface="Roche Sans Condensed"/>
              <a:cs typeface="Roche Sans Condensed"/>
              <a:sym typeface="Roche Sans Condensed"/>
            </a:endParaRPr>
          </a:p>
        </p:txBody>
      </p:sp>
      <p:sp>
        <p:nvSpPr>
          <p:cNvPr id="409" name="Google Shape;409;p32"/>
          <p:cNvSpPr txBox="1"/>
          <p:nvPr/>
        </p:nvSpPr>
        <p:spPr>
          <a:xfrm rot="-1733">
            <a:off x="6140601" y="3921472"/>
            <a:ext cx="1785000" cy="30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chemeClr val="accent1"/>
                </a:solidFill>
                <a:latin typeface="Roche Sans Condensed"/>
                <a:ea typeface="Roche Sans Condensed"/>
                <a:cs typeface="Roche Sans Condensed"/>
                <a:sym typeface="Roche Sans Condensed"/>
              </a:rPr>
              <a:t>Mobile Nurses</a:t>
            </a:r>
            <a:endParaRPr sz="1300">
              <a:solidFill>
                <a:schemeClr val="accent1"/>
              </a:solidFill>
              <a:latin typeface="Roche Sans Condensed"/>
              <a:ea typeface="Roche Sans Condensed"/>
              <a:cs typeface="Roche Sans Condensed"/>
              <a:sym typeface="Roche Sans Condensed"/>
            </a:endParaRPr>
          </a:p>
          <a:p>
            <a:pPr marL="0" lvl="0" indent="0" algn="ctr" rtl="0">
              <a:spcBef>
                <a:spcPts val="0"/>
              </a:spcBef>
              <a:spcAft>
                <a:spcPts val="0"/>
              </a:spcAft>
              <a:buNone/>
            </a:pPr>
            <a:r>
              <a:rPr lang="en" sz="1300" b="1">
                <a:latin typeface="Roche Sans Condensed"/>
                <a:ea typeface="Roche Sans Condensed"/>
                <a:cs typeface="Roche Sans Condensed"/>
                <a:sym typeface="Roche Sans Condensed"/>
              </a:rPr>
              <a:t>Treatment and follow up locally</a:t>
            </a:r>
            <a:endParaRPr sz="1300" b="1">
              <a:latin typeface="Roche Sans Condensed"/>
              <a:ea typeface="Roche Sans Condensed"/>
              <a:cs typeface="Roche Sans Condensed"/>
              <a:sym typeface="Roche Sans Condensed"/>
            </a:endParaRPr>
          </a:p>
        </p:txBody>
      </p:sp>
      <p:sp>
        <p:nvSpPr>
          <p:cNvPr id="410" name="Google Shape;410;p32"/>
          <p:cNvSpPr txBox="1"/>
          <p:nvPr/>
        </p:nvSpPr>
        <p:spPr>
          <a:xfrm rot="-2652">
            <a:off x="1589863" y="3769217"/>
            <a:ext cx="1555800" cy="51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chemeClr val="accent1"/>
                </a:solidFill>
                <a:latin typeface="Roche Sans Condensed"/>
                <a:ea typeface="Roche Sans Condensed"/>
                <a:cs typeface="Roche Sans Condensed"/>
                <a:sym typeface="Roche Sans Condensed"/>
              </a:rPr>
              <a:t>Local imaging &amp; local laboratories </a:t>
            </a:r>
            <a:endParaRPr sz="1300">
              <a:solidFill>
                <a:schemeClr val="accent1"/>
              </a:solidFill>
              <a:latin typeface="Roche Sans Condensed"/>
              <a:ea typeface="Roche Sans Condensed"/>
              <a:cs typeface="Roche Sans Condensed"/>
              <a:sym typeface="Roche Sans Condensed"/>
            </a:endParaRPr>
          </a:p>
          <a:p>
            <a:pPr marL="0" lvl="0" indent="0" algn="ctr" rtl="0">
              <a:spcBef>
                <a:spcPts val="0"/>
              </a:spcBef>
              <a:spcAft>
                <a:spcPts val="0"/>
              </a:spcAft>
              <a:buNone/>
            </a:pPr>
            <a:r>
              <a:rPr lang="en" sz="1300" b="1">
                <a:latin typeface="Roche Sans Condensed"/>
                <a:ea typeface="Roche Sans Condensed"/>
                <a:cs typeface="Roche Sans Condensed"/>
                <a:sym typeface="Roche Sans Condensed"/>
              </a:rPr>
              <a:t>Use of local facilities</a:t>
            </a:r>
            <a:endParaRPr sz="1300" b="1">
              <a:latin typeface="Roche Sans Condensed"/>
              <a:ea typeface="Roche Sans Condensed"/>
              <a:cs typeface="Roche Sans Condensed"/>
              <a:sym typeface="Roche Sans Condensed"/>
            </a:endParaRPr>
          </a:p>
        </p:txBody>
      </p:sp>
      <p:sp>
        <p:nvSpPr>
          <p:cNvPr id="411" name="Google Shape;411;p32"/>
          <p:cNvSpPr txBox="1"/>
          <p:nvPr/>
        </p:nvSpPr>
        <p:spPr>
          <a:xfrm rot="-1600">
            <a:off x="1093328" y="2248408"/>
            <a:ext cx="1933500" cy="51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chemeClr val="accent1"/>
                </a:solidFill>
                <a:latin typeface="Roche Sans Condensed"/>
                <a:ea typeface="Roche Sans Condensed"/>
                <a:cs typeface="Roche Sans Condensed"/>
                <a:sym typeface="Roche Sans Condensed"/>
              </a:rPr>
              <a:t>Digital Endpoints</a:t>
            </a:r>
            <a:endParaRPr sz="1300">
              <a:solidFill>
                <a:schemeClr val="accent1"/>
              </a:solidFill>
              <a:latin typeface="Roche Sans Condensed"/>
              <a:ea typeface="Roche Sans Condensed"/>
              <a:cs typeface="Roche Sans Condensed"/>
              <a:sym typeface="Roche Sans Condensed"/>
            </a:endParaRPr>
          </a:p>
          <a:p>
            <a:pPr marL="0" lvl="0" indent="0" algn="ctr" rtl="0">
              <a:spcBef>
                <a:spcPts val="0"/>
              </a:spcBef>
              <a:spcAft>
                <a:spcPts val="0"/>
              </a:spcAft>
              <a:buNone/>
            </a:pPr>
            <a:r>
              <a:rPr lang="en" sz="1300" b="1">
                <a:latin typeface="Roche Sans Condensed"/>
                <a:ea typeface="Roche Sans Condensed"/>
                <a:cs typeface="Roche Sans Condensed"/>
                <a:sym typeface="Roche Sans Condensed"/>
              </a:rPr>
              <a:t>Remote safety / efficacy assessments</a:t>
            </a:r>
            <a:endParaRPr sz="1300" b="1">
              <a:latin typeface="Roche Sans Condensed"/>
              <a:ea typeface="Roche Sans Condensed"/>
              <a:cs typeface="Roche Sans Condensed"/>
              <a:sym typeface="Roche Sans Condensed"/>
            </a:endParaRPr>
          </a:p>
        </p:txBody>
      </p:sp>
      <p:sp>
        <p:nvSpPr>
          <p:cNvPr id="412" name="Google Shape;412;p32"/>
          <p:cNvSpPr/>
          <p:nvPr/>
        </p:nvSpPr>
        <p:spPr>
          <a:xfrm>
            <a:off x="6134546" y="2796800"/>
            <a:ext cx="515199" cy="491300"/>
          </a:xfrm>
          <a:custGeom>
            <a:avLst/>
            <a:gdLst/>
            <a:ahLst/>
            <a:cxnLst/>
            <a:rect l="l" t="t" r="r" b="b"/>
            <a:pathLst>
              <a:path w="634" h="619" extrusionOk="0">
                <a:moveTo>
                  <a:pt x="589" y="236"/>
                </a:moveTo>
                <a:lnTo>
                  <a:pt x="589" y="236"/>
                </a:lnTo>
                <a:cubicBezTo>
                  <a:pt x="589" y="545"/>
                  <a:pt x="589" y="545"/>
                  <a:pt x="589" y="545"/>
                </a:cubicBezTo>
                <a:cubicBezTo>
                  <a:pt x="589" y="559"/>
                  <a:pt x="575" y="589"/>
                  <a:pt x="545" y="589"/>
                </a:cubicBezTo>
                <a:cubicBezTo>
                  <a:pt x="89" y="589"/>
                  <a:pt x="89" y="589"/>
                  <a:pt x="89" y="589"/>
                </a:cubicBezTo>
                <a:cubicBezTo>
                  <a:pt x="59" y="589"/>
                  <a:pt x="45" y="559"/>
                  <a:pt x="45" y="545"/>
                </a:cubicBezTo>
                <a:cubicBezTo>
                  <a:pt x="45" y="74"/>
                  <a:pt x="45" y="74"/>
                  <a:pt x="45" y="74"/>
                </a:cubicBezTo>
                <a:cubicBezTo>
                  <a:pt x="45" y="59"/>
                  <a:pt x="59" y="29"/>
                  <a:pt x="89" y="29"/>
                </a:cubicBezTo>
                <a:cubicBezTo>
                  <a:pt x="398" y="29"/>
                  <a:pt x="398" y="29"/>
                  <a:pt x="398" y="29"/>
                </a:cubicBezTo>
                <a:cubicBezTo>
                  <a:pt x="398" y="0"/>
                  <a:pt x="398" y="0"/>
                  <a:pt x="398" y="0"/>
                </a:cubicBezTo>
                <a:cubicBezTo>
                  <a:pt x="89" y="0"/>
                  <a:pt x="89" y="0"/>
                  <a:pt x="89" y="0"/>
                </a:cubicBezTo>
                <a:cubicBezTo>
                  <a:pt x="45" y="0"/>
                  <a:pt x="0" y="29"/>
                  <a:pt x="0" y="74"/>
                </a:cubicBezTo>
                <a:cubicBezTo>
                  <a:pt x="0" y="545"/>
                  <a:pt x="0" y="545"/>
                  <a:pt x="0" y="545"/>
                </a:cubicBezTo>
                <a:cubicBezTo>
                  <a:pt x="0" y="589"/>
                  <a:pt x="45" y="618"/>
                  <a:pt x="89" y="618"/>
                </a:cubicBezTo>
                <a:cubicBezTo>
                  <a:pt x="545" y="618"/>
                  <a:pt x="545" y="618"/>
                  <a:pt x="545" y="618"/>
                </a:cubicBezTo>
                <a:cubicBezTo>
                  <a:pt x="589" y="618"/>
                  <a:pt x="633" y="589"/>
                  <a:pt x="633" y="545"/>
                </a:cubicBezTo>
                <a:cubicBezTo>
                  <a:pt x="633" y="236"/>
                  <a:pt x="633" y="236"/>
                  <a:pt x="633" y="236"/>
                </a:cubicBezTo>
                <a:lnTo>
                  <a:pt x="589" y="236"/>
                </a:lnTo>
                <a:close/>
                <a:moveTo>
                  <a:pt x="162" y="354"/>
                </a:moveTo>
                <a:lnTo>
                  <a:pt x="162" y="354"/>
                </a:lnTo>
                <a:cubicBezTo>
                  <a:pt x="74" y="516"/>
                  <a:pt x="74" y="516"/>
                  <a:pt x="74" y="516"/>
                </a:cubicBezTo>
                <a:cubicBezTo>
                  <a:pt x="74" y="545"/>
                  <a:pt x="89" y="559"/>
                  <a:pt x="103" y="545"/>
                </a:cubicBezTo>
                <a:cubicBezTo>
                  <a:pt x="280" y="457"/>
                  <a:pt x="280" y="457"/>
                  <a:pt x="280" y="457"/>
                </a:cubicBezTo>
                <a:lnTo>
                  <a:pt x="295" y="457"/>
                </a:lnTo>
                <a:cubicBezTo>
                  <a:pt x="604" y="147"/>
                  <a:pt x="604" y="147"/>
                  <a:pt x="604" y="147"/>
                </a:cubicBezTo>
                <a:cubicBezTo>
                  <a:pt x="619" y="133"/>
                  <a:pt x="619" y="103"/>
                  <a:pt x="604" y="88"/>
                </a:cubicBezTo>
                <a:cubicBezTo>
                  <a:pt x="530" y="29"/>
                  <a:pt x="530" y="29"/>
                  <a:pt x="530" y="29"/>
                </a:cubicBezTo>
                <a:cubicBezTo>
                  <a:pt x="516" y="15"/>
                  <a:pt x="486" y="15"/>
                  <a:pt x="471" y="29"/>
                </a:cubicBezTo>
                <a:cubicBezTo>
                  <a:pt x="177" y="324"/>
                  <a:pt x="177" y="324"/>
                  <a:pt x="177" y="324"/>
                </a:cubicBezTo>
                <a:cubicBezTo>
                  <a:pt x="162" y="339"/>
                  <a:pt x="162" y="339"/>
                  <a:pt x="162" y="354"/>
                </a:cubicBezTo>
                <a:close/>
                <a:moveTo>
                  <a:pt x="486" y="74"/>
                </a:moveTo>
                <a:lnTo>
                  <a:pt x="486" y="74"/>
                </a:lnTo>
                <a:cubicBezTo>
                  <a:pt x="501" y="59"/>
                  <a:pt x="516" y="59"/>
                  <a:pt x="516" y="74"/>
                </a:cubicBezTo>
                <a:cubicBezTo>
                  <a:pt x="560" y="103"/>
                  <a:pt x="560" y="103"/>
                  <a:pt x="560" y="103"/>
                </a:cubicBezTo>
                <a:cubicBezTo>
                  <a:pt x="575" y="118"/>
                  <a:pt x="575" y="133"/>
                  <a:pt x="560" y="133"/>
                </a:cubicBezTo>
                <a:cubicBezTo>
                  <a:pt x="516" y="177"/>
                  <a:pt x="516" y="177"/>
                  <a:pt x="516" y="177"/>
                </a:cubicBezTo>
                <a:cubicBezTo>
                  <a:pt x="457" y="103"/>
                  <a:pt x="457" y="103"/>
                  <a:pt x="457" y="103"/>
                </a:cubicBezTo>
                <a:lnTo>
                  <a:pt x="486" y="74"/>
                </a:lnTo>
                <a:close/>
                <a:moveTo>
                  <a:pt x="428" y="133"/>
                </a:moveTo>
                <a:lnTo>
                  <a:pt x="428" y="133"/>
                </a:lnTo>
                <a:cubicBezTo>
                  <a:pt x="486" y="206"/>
                  <a:pt x="486" y="206"/>
                  <a:pt x="486" y="206"/>
                </a:cubicBezTo>
                <a:cubicBezTo>
                  <a:pt x="266" y="427"/>
                  <a:pt x="266" y="427"/>
                  <a:pt x="266" y="427"/>
                </a:cubicBezTo>
                <a:cubicBezTo>
                  <a:pt x="251" y="398"/>
                  <a:pt x="207" y="368"/>
                  <a:pt x="207" y="354"/>
                </a:cubicBezTo>
                <a:lnTo>
                  <a:pt x="428" y="133"/>
                </a:lnTo>
                <a:close/>
                <a:moveTo>
                  <a:pt x="236" y="442"/>
                </a:moveTo>
                <a:lnTo>
                  <a:pt x="236" y="442"/>
                </a:lnTo>
                <a:cubicBezTo>
                  <a:pt x="133" y="516"/>
                  <a:pt x="133" y="516"/>
                  <a:pt x="133" y="516"/>
                </a:cubicBezTo>
                <a:cubicBezTo>
                  <a:pt x="118" y="516"/>
                  <a:pt x="118" y="501"/>
                  <a:pt x="118" y="501"/>
                </a:cubicBezTo>
                <a:cubicBezTo>
                  <a:pt x="177" y="398"/>
                  <a:pt x="177" y="398"/>
                  <a:pt x="177" y="398"/>
                </a:cubicBezTo>
                <a:lnTo>
                  <a:pt x="236" y="442"/>
                </a:lnTo>
                <a:close/>
              </a:path>
            </a:pathLst>
          </a:custGeom>
          <a:solidFill>
            <a:srgbClr val="B1B3B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grpSp>
        <p:nvGrpSpPr>
          <p:cNvPr id="413" name="Google Shape;413;p32"/>
          <p:cNvGrpSpPr/>
          <p:nvPr/>
        </p:nvGrpSpPr>
        <p:grpSpPr>
          <a:xfrm>
            <a:off x="3239629" y="2252162"/>
            <a:ext cx="396409" cy="504009"/>
            <a:chOff x="7476784" y="4559478"/>
            <a:chExt cx="323837" cy="419938"/>
          </a:xfrm>
        </p:grpSpPr>
        <p:sp>
          <p:nvSpPr>
            <p:cNvPr id="414" name="Google Shape;414;p32"/>
            <p:cNvSpPr/>
            <p:nvPr/>
          </p:nvSpPr>
          <p:spPr>
            <a:xfrm>
              <a:off x="7476784" y="4559478"/>
              <a:ext cx="238146" cy="419938"/>
            </a:xfrm>
            <a:custGeom>
              <a:avLst/>
              <a:gdLst/>
              <a:ahLst/>
              <a:cxnLst/>
              <a:rect l="l" t="t" r="r" b="b"/>
              <a:pathLst>
                <a:path w="526289" h="943680" extrusionOk="0">
                  <a:moveTo>
                    <a:pt x="94042" y="0"/>
                  </a:moveTo>
                  <a:lnTo>
                    <a:pt x="432248" y="0"/>
                  </a:lnTo>
                  <a:cubicBezTo>
                    <a:pt x="484014" y="0"/>
                    <a:pt x="526290" y="42190"/>
                    <a:pt x="526290" y="93851"/>
                  </a:cubicBezTo>
                  <a:lnTo>
                    <a:pt x="526290" y="849830"/>
                  </a:lnTo>
                  <a:cubicBezTo>
                    <a:pt x="526290" y="901491"/>
                    <a:pt x="484014" y="943681"/>
                    <a:pt x="432248" y="943681"/>
                  </a:cubicBezTo>
                  <a:lnTo>
                    <a:pt x="94042" y="943681"/>
                  </a:lnTo>
                  <a:cubicBezTo>
                    <a:pt x="42276" y="943681"/>
                    <a:pt x="0" y="901491"/>
                    <a:pt x="0" y="849830"/>
                  </a:cubicBezTo>
                  <a:lnTo>
                    <a:pt x="0" y="93851"/>
                  </a:lnTo>
                  <a:cubicBezTo>
                    <a:pt x="0" y="42190"/>
                    <a:pt x="42276" y="0"/>
                    <a:pt x="94042" y="0"/>
                  </a:cubicBezTo>
                  <a:close/>
                </a:path>
              </a:pathLst>
            </a:custGeom>
            <a:solidFill>
              <a:srgbClr val="FFFFFF"/>
            </a:solidFill>
            <a:ln w="19050"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15" name="Google Shape;415;p32"/>
            <p:cNvSpPr/>
            <p:nvPr/>
          </p:nvSpPr>
          <p:spPr>
            <a:xfrm>
              <a:off x="7506106" y="4622041"/>
              <a:ext cx="179585" cy="266292"/>
            </a:xfrm>
            <a:custGeom>
              <a:avLst/>
              <a:gdLst/>
              <a:ahLst/>
              <a:cxnLst/>
              <a:rect l="l" t="t" r="r" b="b"/>
              <a:pathLst>
                <a:path w="396874" h="598410" extrusionOk="0">
                  <a:moveTo>
                    <a:pt x="0" y="0"/>
                  </a:moveTo>
                  <a:lnTo>
                    <a:pt x="396874" y="0"/>
                  </a:lnTo>
                  <a:lnTo>
                    <a:pt x="396874" y="598411"/>
                  </a:lnTo>
                  <a:lnTo>
                    <a:pt x="0" y="598411"/>
                  </a:lnTo>
                  <a:close/>
                </a:path>
              </a:pathLst>
            </a:custGeom>
            <a:noFill/>
            <a:ln w="1587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16" name="Google Shape;416;p32"/>
            <p:cNvSpPr/>
            <p:nvPr/>
          </p:nvSpPr>
          <p:spPr>
            <a:xfrm>
              <a:off x="7555366" y="4592487"/>
              <a:ext cx="81204" cy="3831"/>
            </a:xfrm>
            <a:custGeom>
              <a:avLst/>
              <a:gdLst/>
              <a:ahLst/>
              <a:cxnLst/>
              <a:rect l="l" t="t" r="r" b="b"/>
              <a:pathLst>
                <a:path w="179456" h="8610" extrusionOk="0">
                  <a:moveTo>
                    <a:pt x="0" y="0"/>
                  </a:moveTo>
                  <a:lnTo>
                    <a:pt x="179456" y="0"/>
                  </a:lnTo>
                </a:path>
              </a:pathLst>
            </a:custGeom>
            <a:noFill/>
            <a:ln w="1905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17" name="Google Shape;417;p32"/>
            <p:cNvSpPr/>
            <p:nvPr/>
          </p:nvSpPr>
          <p:spPr>
            <a:xfrm>
              <a:off x="7580387" y="4919502"/>
              <a:ext cx="31232" cy="30652"/>
            </a:xfrm>
            <a:custGeom>
              <a:avLst/>
              <a:gdLst/>
              <a:ahLst/>
              <a:cxnLst/>
              <a:rect l="l" t="t" r="r" b="b"/>
              <a:pathLst>
                <a:path w="69021" h="68881" extrusionOk="0">
                  <a:moveTo>
                    <a:pt x="69022" y="34441"/>
                  </a:moveTo>
                  <a:cubicBezTo>
                    <a:pt x="69022" y="53462"/>
                    <a:pt x="53571" y="68882"/>
                    <a:pt x="34511" y="68882"/>
                  </a:cubicBezTo>
                  <a:cubicBezTo>
                    <a:pt x="15451" y="68882"/>
                    <a:pt x="0" y="53462"/>
                    <a:pt x="0" y="34441"/>
                  </a:cubicBezTo>
                  <a:cubicBezTo>
                    <a:pt x="0" y="15420"/>
                    <a:pt x="15451" y="0"/>
                    <a:pt x="34511" y="0"/>
                  </a:cubicBezTo>
                  <a:cubicBezTo>
                    <a:pt x="53571" y="0"/>
                    <a:pt x="69022" y="15420"/>
                    <a:pt x="69022" y="34441"/>
                  </a:cubicBezTo>
                  <a:close/>
                </a:path>
              </a:pathLst>
            </a:custGeom>
            <a:noFill/>
            <a:ln w="15875" cap="flat"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418" name="Google Shape;418;p32"/>
            <p:cNvGrpSpPr/>
            <p:nvPr/>
          </p:nvGrpSpPr>
          <p:grpSpPr>
            <a:xfrm>
              <a:off x="7613228" y="4661574"/>
              <a:ext cx="187393" cy="183914"/>
              <a:chOff x="5685198" y="2561717"/>
              <a:chExt cx="187393" cy="183914"/>
            </a:xfrm>
          </p:grpSpPr>
          <p:sp>
            <p:nvSpPr>
              <p:cNvPr id="419" name="Google Shape;419;p32"/>
              <p:cNvSpPr/>
              <p:nvPr/>
            </p:nvSpPr>
            <p:spPr>
              <a:xfrm>
                <a:off x="5685198" y="2561717"/>
                <a:ext cx="187393" cy="183914"/>
              </a:xfrm>
              <a:custGeom>
                <a:avLst/>
                <a:gdLst/>
                <a:ahLst/>
                <a:cxnLst/>
                <a:rect l="l" t="t" r="r" b="b"/>
                <a:pathLst>
                  <a:path w="414129" h="413290" extrusionOk="0">
                    <a:moveTo>
                      <a:pt x="414130" y="206645"/>
                    </a:moveTo>
                    <a:cubicBezTo>
                      <a:pt x="414130" y="320773"/>
                      <a:pt x="321424" y="413291"/>
                      <a:pt x="207065" y="413291"/>
                    </a:cubicBezTo>
                    <a:cubicBezTo>
                      <a:pt x="92706" y="413291"/>
                      <a:pt x="0" y="320773"/>
                      <a:pt x="0" y="206645"/>
                    </a:cubicBezTo>
                    <a:cubicBezTo>
                      <a:pt x="0" y="92518"/>
                      <a:pt x="92706" y="0"/>
                      <a:pt x="207065" y="0"/>
                    </a:cubicBezTo>
                    <a:cubicBezTo>
                      <a:pt x="321424" y="0"/>
                      <a:pt x="414130" y="92518"/>
                      <a:pt x="414130" y="206645"/>
                    </a:cubicBezTo>
                    <a:close/>
                  </a:path>
                </a:pathLst>
              </a:custGeom>
              <a:solidFill>
                <a:srgbClr val="FFFFFF"/>
              </a:solidFill>
              <a:ln w="22225"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20" name="Google Shape;420;p32"/>
              <p:cNvSpPr/>
              <p:nvPr/>
            </p:nvSpPr>
            <p:spPr>
              <a:xfrm>
                <a:off x="5716474" y="2588585"/>
                <a:ext cx="3904" cy="53642"/>
              </a:xfrm>
              <a:custGeom>
                <a:avLst/>
                <a:gdLst/>
                <a:ahLst/>
                <a:cxnLst/>
                <a:rect l="l" t="t" r="r" b="b"/>
                <a:pathLst>
                  <a:path w="8627" h="120543" extrusionOk="0">
                    <a:moveTo>
                      <a:pt x="0" y="0"/>
                    </a:moveTo>
                    <a:lnTo>
                      <a:pt x="0" y="120543"/>
                    </a:lnTo>
                  </a:path>
                </a:pathLst>
              </a:custGeom>
              <a:noFill/>
              <a:ln w="1270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21" name="Google Shape;421;p32"/>
              <p:cNvSpPr/>
              <p:nvPr/>
            </p:nvSpPr>
            <p:spPr>
              <a:xfrm>
                <a:off x="5775117" y="2665349"/>
                <a:ext cx="3904" cy="53642"/>
              </a:xfrm>
              <a:custGeom>
                <a:avLst/>
                <a:gdLst/>
                <a:ahLst/>
                <a:cxnLst/>
                <a:rect l="l" t="t" r="r" b="b"/>
                <a:pathLst>
                  <a:path w="8627" h="120543" extrusionOk="0">
                    <a:moveTo>
                      <a:pt x="0" y="0"/>
                    </a:moveTo>
                    <a:lnTo>
                      <a:pt x="0" y="120543"/>
                    </a:lnTo>
                  </a:path>
                </a:pathLst>
              </a:custGeom>
              <a:noFill/>
              <a:ln w="1270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22" name="Google Shape;422;p32"/>
              <p:cNvSpPr/>
              <p:nvPr/>
            </p:nvSpPr>
            <p:spPr>
              <a:xfrm>
                <a:off x="5810303" y="2588585"/>
                <a:ext cx="3904" cy="53642"/>
              </a:xfrm>
              <a:custGeom>
                <a:avLst/>
                <a:gdLst/>
                <a:ahLst/>
                <a:cxnLst/>
                <a:rect l="l" t="t" r="r" b="b"/>
                <a:pathLst>
                  <a:path w="8627" h="120543" extrusionOk="0">
                    <a:moveTo>
                      <a:pt x="0" y="0"/>
                    </a:moveTo>
                    <a:lnTo>
                      <a:pt x="0" y="120543"/>
                    </a:lnTo>
                  </a:path>
                </a:pathLst>
              </a:custGeom>
              <a:noFill/>
              <a:ln w="1270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23" name="Google Shape;423;p32"/>
              <p:cNvSpPr/>
              <p:nvPr/>
            </p:nvSpPr>
            <p:spPr>
              <a:xfrm>
                <a:off x="5841580" y="2588585"/>
                <a:ext cx="3904" cy="53642"/>
              </a:xfrm>
              <a:custGeom>
                <a:avLst/>
                <a:gdLst/>
                <a:ahLst/>
                <a:cxnLst/>
                <a:rect l="l" t="t" r="r" b="b"/>
                <a:pathLst>
                  <a:path w="8627" h="120543" extrusionOk="0">
                    <a:moveTo>
                      <a:pt x="0" y="0"/>
                    </a:moveTo>
                    <a:lnTo>
                      <a:pt x="0" y="120543"/>
                    </a:lnTo>
                  </a:path>
                </a:pathLst>
              </a:custGeom>
              <a:noFill/>
              <a:ln w="1270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24" name="Google Shape;424;p32"/>
              <p:cNvSpPr/>
              <p:nvPr/>
            </p:nvSpPr>
            <p:spPr>
              <a:xfrm>
                <a:off x="5747750" y="2588585"/>
                <a:ext cx="31232" cy="53642"/>
              </a:xfrm>
              <a:custGeom>
                <a:avLst/>
                <a:gdLst/>
                <a:ahLst/>
                <a:cxnLst/>
                <a:rect l="l" t="t" r="r" b="b"/>
                <a:pathLst>
                  <a:path w="69021" h="120543" extrusionOk="0">
                    <a:moveTo>
                      <a:pt x="34511" y="0"/>
                    </a:moveTo>
                    <a:lnTo>
                      <a:pt x="34511" y="0"/>
                    </a:lnTo>
                    <a:cubicBezTo>
                      <a:pt x="53492" y="0"/>
                      <a:pt x="69022" y="15498"/>
                      <a:pt x="69022" y="34441"/>
                    </a:cubicBezTo>
                    <a:lnTo>
                      <a:pt x="69022" y="86102"/>
                    </a:lnTo>
                    <a:cubicBezTo>
                      <a:pt x="69022" y="105045"/>
                      <a:pt x="53492" y="120543"/>
                      <a:pt x="34511" y="120543"/>
                    </a:cubicBezTo>
                    <a:lnTo>
                      <a:pt x="34511" y="120543"/>
                    </a:lnTo>
                    <a:cubicBezTo>
                      <a:pt x="15530" y="120543"/>
                      <a:pt x="0" y="105045"/>
                      <a:pt x="0" y="86102"/>
                    </a:cubicBezTo>
                    <a:lnTo>
                      <a:pt x="0" y="34441"/>
                    </a:lnTo>
                    <a:cubicBezTo>
                      <a:pt x="0" y="15498"/>
                      <a:pt x="15530" y="0"/>
                      <a:pt x="34511" y="0"/>
                    </a:cubicBezTo>
                    <a:close/>
                  </a:path>
                </a:pathLst>
              </a:custGeom>
              <a:noFill/>
              <a:ln w="1270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25" name="Google Shape;425;p32"/>
              <p:cNvSpPr/>
              <p:nvPr/>
            </p:nvSpPr>
            <p:spPr>
              <a:xfrm>
                <a:off x="5806394" y="2665349"/>
                <a:ext cx="31232" cy="53642"/>
              </a:xfrm>
              <a:custGeom>
                <a:avLst/>
                <a:gdLst/>
                <a:ahLst/>
                <a:cxnLst/>
                <a:rect l="l" t="t" r="r" b="b"/>
                <a:pathLst>
                  <a:path w="69021" h="120543" extrusionOk="0">
                    <a:moveTo>
                      <a:pt x="34511" y="0"/>
                    </a:moveTo>
                    <a:lnTo>
                      <a:pt x="34511" y="0"/>
                    </a:lnTo>
                    <a:cubicBezTo>
                      <a:pt x="53492" y="0"/>
                      <a:pt x="69022" y="15498"/>
                      <a:pt x="69022" y="34441"/>
                    </a:cubicBezTo>
                    <a:lnTo>
                      <a:pt x="69022" y="86102"/>
                    </a:lnTo>
                    <a:cubicBezTo>
                      <a:pt x="69022" y="105045"/>
                      <a:pt x="53492" y="120543"/>
                      <a:pt x="34511" y="120543"/>
                    </a:cubicBezTo>
                    <a:lnTo>
                      <a:pt x="34511" y="120543"/>
                    </a:lnTo>
                    <a:cubicBezTo>
                      <a:pt x="15530" y="120543"/>
                      <a:pt x="0" y="105045"/>
                      <a:pt x="0" y="86102"/>
                    </a:cubicBezTo>
                    <a:lnTo>
                      <a:pt x="0" y="34441"/>
                    </a:lnTo>
                    <a:cubicBezTo>
                      <a:pt x="0" y="15498"/>
                      <a:pt x="15530" y="0"/>
                      <a:pt x="34511" y="0"/>
                    </a:cubicBezTo>
                    <a:close/>
                  </a:path>
                </a:pathLst>
              </a:custGeom>
              <a:noFill/>
              <a:ln w="1270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26" name="Google Shape;426;p32"/>
              <p:cNvSpPr/>
              <p:nvPr/>
            </p:nvSpPr>
            <p:spPr>
              <a:xfrm>
                <a:off x="5712565" y="2665349"/>
                <a:ext cx="31232" cy="53642"/>
              </a:xfrm>
              <a:custGeom>
                <a:avLst/>
                <a:gdLst/>
                <a:ahLst/>
                <a:cxnLst/>
                <a:rect l="l" t="t" r="r" b="b"/>
                <a:pathLst>
                  <a:path w="69021" h="120543" extrusionOk="0">
                    <a:moveTo>
                      <a:pt x="34511" y="0"/>
                    </a:moveTo>
                    <a:lnTo>
                      <a:pt x="34511" y="0"/>
                    </a:lnTo>
                    <a:cubicBezTo>
                      <a:pt x="53492" y="0"/>
                      <a:pt x="69022" y="15498"/>
                      <a:pt x="69022" y="34441"/>
                    </a:cubicBezTo>
                    <a:lnTo>
                      <a:pt x="69022" y="86102"/>
                    </a:lnTo>
                    <a:cubicBezTo>
                      <a:pt x="69022" y="105045"/>
                      <a:pt x="53492" y="120543"/>
                      <a:pt x="34511" y="120543"/>
                    </a:cubicBezTo>
                    <a:lnTo>
                      <a:pt x="34511" y="120543"/>
                    </a:lnTo>
                    <a:cubicBezTo>
                      <a:pt x="15530" y="120543"/>
                      <a:pt x="0" y="105045"/>
                      <a:pt x="0" y="86102"/>
                    </a:cubicBezTo>
                    <a:lnTo>
                      <a:pt x="0" y="34441"/>
                    </a:lnTo>
                    <a:cubicBezTo>
                      <a:pt x="0" y="15498"/>
                      <a:pt x="15530" y="0"/>
                      <a:pt x="34511" y="0"/>
                    </a:cubicBezTo>
                    <a:close/>
                  </a:path>
                </a:pathLst>
              </a:custGeom>
              <a:noFill/>
              <a:ln w="1270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grpSp>
      </p:grpSp>
      <p:grpSp>
        <p:nvGrpSpPr>
          <p:cNvPr id="427" name="Google Shape;427;p32"/>
          <p:cNvGrpSpPr/>
          <p:nvPr/>
        </p:nvGrpSpPr>
        <p:grpSpPr>
          <a:xfrm>
            <a:off x="3703592" y="2252261"/>
            <a:ext cx="360539" cy="498190"/>
            <a:chOff x="11142180" y="3213141"/>
            <a:chExt cx="274759" cy="400990"/>
          </a:xfrm>
        </p:grpSpPr>
        <p:sp>
          <p:nvSpPr>
            <p:cNvPr id="428" name="Google Shape;428;p32"/>
            <p:cNvSpPr/>
            <p:nvPr/>
          </p:nvSpPr>
          <p:spPr>
            <a:xfrm>
              <a:off x="11142180" y="3292675"/>
              <a:ext cx="246810" cy="241972"/>
            </a:xfrm>
            <a:custGeom>
              <a:avLst/>
              <a:gdLst/>
              <a:ahLst/>
              <a:cxnLst/>
              <a:rect l="l" t="t" r="r" b="b"/>
              <a:pathLst>
                <a:path w="246810" h="241972" extrusionOk="0">
                  <a:moveTo>
                    <a:pt x="230254" y="0"/>
                  </a:moveTo>
                  <a:lnTo>
                    <a:pt x="16635" y="0"/>
                  </a:lnTo>
                  <a:cubicBezTo>
                    <a:pt x="7472" y="-14"/>
                    <a:pt x="29" y="7394"/>
                    <a:pt x="0" y="16556"/>
                  </a:cubicBezTo>
                  <a:lnTo>
                    <a:pt x="0" y="225338"/>
                  </a:lnTo>
                  <a:cubicBezTo>
                    <a:pt x="16" y="234519"/>
                    <a:pt x="7454" y="241955"/>
                    <a:pt x="16635" y="241972"/>
                  </a:cubicBezTo>
                  <a:lnTo>
                    <a:pt x="230254" y="241972"/>
                  </a:lnTo>
                  <a:cubicBezTo>
                    <a:pt x="239416" y="241943"/>
                    <a:pt x="246825" y="234499"/>
                    <a:pt x="246811" y="225338"/>
                  </a:cubicBezTo>
                  <a:lnTo>
                    <a:pt x="246811" y="16571"/>
                  </a:lnTo>
                  <a:cubicBezTo>
                    <a:pt x="246820" y="7427"/>
                    <a:pt x="239413" y="8"/>
                    <a:pt x="230269" y="0"/>
                  </a:cubicBezTo>
                  <a:cubicBezTo>
                    <a:pt x="230263" y="0"/>
                    <a:pt x="230260" y="0"/>
                    <a:pt x="230254" y="0"/>
                  </a:cubicBezTo>
                  <a:close/>
                  <a:moveTo>
                    <a:pt x="217009" y="199626"/>
                  </a:moveTo>
                  <a:cubicBezTo>
                    <a:pt x="217012" y="206556"/>
                    <a:pt x="211394" y="212180"/>
                    <a:pt x="204464" y="212183"/>
                  </a:cubicBezTo>
                  <a:cubicBezTo>
                    <a:pt x="204461" y="212183"/>
                    <a:pt x="204458" y="212183"/>
                    <a:pt x="204455" y="212183"/>
                  </a:cubicBezTo>
                  <a:lnTo>
                    <a:pt x="42374" y="212183"/>
                  </a:lnTo>
                  <a:cubicBezTo>
                    <a:pt x="35448" y="212162"/>
                    <a:pt x="29839" y="206550"/>
                    <a:pt x="29819" y="199626"/>
                  </a:cubicBezTo>
                  <a:lnTo>
                    <a:pt x="29819" y="42370"/>
                  </a:lnTo>
                  <a:cubicBezTo>
                    <a:pt x="29818" y="35438"/>
                    <a:pt x="35436" y="29817"/>
                    <a:pt x="42368" y="29816"/>
                  </a:cubicBezTo>
                  <a:cubicBezTo>
                    <a:pt x="42370" y="29816"/>
                    <a:pt x="42371" y="29816"/>
                    <a:pt x="42374" y="29816"/>
                  </a:cubicBezTo>
                  <a:lnTo>
                    <a:pt x="204455" y="29816"/>
                  </a:lnTo>
                  <a:cubicBezTo>
                    <a:pt x="211365" y="29792"/>
                    <a:pt x="216986" y="35373"/>
                    <a:pt x="217009" y="42282"/>
                  </a:cubicBezTo>
                  <a:cubicBezTo>
                    <a:pt x="217009" y="42312"/>
                    <a:pt x="217009" y="42341"/>
                    <a:pt x="217009" y="42370"/>
                  </a:cubicBezTo>
                  <a:close/>
                </a:path>
              </a:pathLst>
            </a:custGeom>
            <a:solidFill>
              <a:srgbClr val="B2B3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29" name="Google Shape;429;p32"/>
            <p:cNvSpPr/>
            <p:nvPr/>
          </p:nvSpPr>
          <p:spPr>
            <a:xfrm>
              <a:off x="11401562" y="3332410"/>
              <a:ext cx="15377" cy="58690"/>
            </a:xfrm>
            <a:custGeom>
              <a:avLst/>
              <a:gdLst/>
              <a:ahLst/>
              <a:cxnLst/>
              <a:rect l="l" t="t" r="r" b="b"/>
              <a:pathLst>
                <a:path w="15377" h="58690" extrusionOk="0">
                  <a:moveTo>
                    <a:pt x="15377" y="4705"/>
                  </a:moveTo>
                  <a:lnTo>
                    <a:pt x="15377" y="53982"/>
                  </a:lnTo>
                  <a:cubicBezTo>
                    <a:pt x="15383" y="56578"/>
                    <a:pt x="13283" y="58686"/>
                    <a:pt x="10686" y="58691"/>
                  </a:cubicBezTo>
                  <a:cubicBezTo>
                    <a:pt x="10680" y="58691"/>
                    <a:pt x="10678" y="58691"/>
                    <a:pt x="10672" y="58691"/>
                  </a:cubicBezTo>
                  <a:lnTo>
                    <a:pt x="0" y="58691"/>
                  </a:lnTo>
                  <a:lnTo>
                    <a:pt x="0" y="0"/>
                  </a:lnTo>
                  <a:lnTo>
                    <a:pt x="10672" y="0"/>
                  </a:lnTo>
                  <a:cubicBezTo>
                    <a:pt x="13263" y="17"/>
                    <a:pt x="15360" y="2114"/>
                    <a:pt x="15377" y="4705"/>
                  </a:cubicBezTo>
                  <a:close/>
                </a:path>
              </a:pathLst>
            </a:custGeom>
            <a:solidFill>
              <a:srgbClr val="B2B3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30" name="Google Shape;430;p32"/>
            <p:cNvSpPr/>
            <p:nvPr/>
          </p:nvSpPr>
          <p:spPr>
            <a:xfrm>
              <a:off x="11401562" y="3436610"/>
              <a:ext cx="15377" cy="58629"/>
            </a:xfrm>
            <a:custGeom>
              <a:avLst/>
              <a:gdLst/>
              <a:ahLst/>
              <a:cxnLst/>
              <a:rect l="l" t="t" r="r" b="b"/>
              <a:pathLst>
                <a:path w="15377" h="58629" extrusionOk="0">
                  <a:moveTo>
                    <a:pt x="15377" y="4708"/>
                  </a:moveTo>
                  <a:lnTo>
                    <a:pt x="15377" y="53921"/>
                  </a:lnTo>
                  <a:cubicBezTo>
                    <a:pt x="15383" y="56518"/>
                    <a:pt x="13283" y="58624"/>
                    <a:pt x="10686" y="58630"/>
                  </a:cubicBezTo>
                  <a:cubicBezTo>
                    <a:pt x="10680" y="58630"/>
                    <a:pt x="10678" y="58630"/>
                    <a:pt x="10672" y="58630"/>
                  </a:cubicBezTo>
                  <a:lnTo>
                    <a:pt x="0" y="58630"/>
                  </a:lnTo>
                  <a:lnTo>
                    <a:pt x="0" y="0"/>
                  </a:lnTo>
                  <a:lnTo>
                    <a:pt x="10672" y="0"/>
                  </a:lnTo>
                  <a:cubicBezTo>
                    <a:pt x="13263" y="20"/>
                    <a:pt x="15360" y="2117"/>
                    <a:pt x="15377" y="4708"/>
                  </a:cubicBezTo>
                  <a:close/>
                </a:path>
              </a:pathLst>
            </a:custGeom>
            <a:solidFill>
              <a:srgbClr val="B2B3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31" name="Google Shape;431;p32"/>
            <p:cNvSpPr/>
            <p:nvPr/>
          </p:nvSpPr>
          <p:spPr>
            <a:xfrm>
              <a:off x="11158187" y="3547215"/>
              <a:ext cx="20213" cy="18705"/>
            </a:xfrm>
            <a:custGeom>
              <a:avLst/>
              <a:gdLst/>
              <a:ahLst/>
              <a:cxnLst/>
              <a:rect l="l" t="t" r="r" b="b"/>
              <a:pathLst>
                <a:path w="20213" h="18705" extrusionOk="0">
                  <a:moveTo>
                    <a:pt x="20214" y="0"/>
                  </a:moveTo>
                  <a:lnTo>
                    <a:pt x="20214" y="18706"/>
                  </a:lnTo>
                  <a:cubicBezTo>
                    <a:pt x="9856" y="17890"/>
                    <a:pt x="1444" y="10044"/>
                    <a:pt x="0" y="0"/>
                  </a:cubicBezTo>
                  <a:close/>
                </a:path>
              </a:pathLst>
            </a:custGeom>
            <a:solidFill>
              <a:srgbClr val="B2B3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32" name="Google Shape;432;p32"/>
            <p:cNvSpPr/>
            <p:nvPr/>
          </p:nvSpPr>
          <p:spPr>
            <a:xfrm>
              <a:off x="11352786" y="3547215"/>
              <a:ext cx="20149" cy="18705"/>
            </a:xfrm>
            <a:custGeom>
              <a:avLst/>
              <a:gdLst/>
              <a:ahLst/>
              <a:cxnLst/>
              <a:rect l="l" t="t" r="r" b="b"/>
              <a:pathLst>
                <a:path w="20149" h="18705" extrusionOk="0">
                  <a:moveTo>
                    <a:pt x="20150" y="0"/>
                  </a:moveTo>
                  <a:cubicBezTo>
                    <a:pt x="18697" y="10044"/>
                    <a:pt x="10419" y="17829"/>
                    <a:pt x="0" y="18706"/>
                  </a:cubicBezTo>
                  <a:lnTo>
                    <a:pt x="0" y="0"/>
                  </a:lnTo>
                  <a:close/>
                </a:path>
              </a:pathLst>
            </a:custGeom>
            <a:solidFill>
              <a:srgbClr val="B2B3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33" name="Google Shape;433;p32"/>
            <p:cNvSpPr/>
            <p:nvPr/>
          </p:nvSpPr>
          <p:spPr>
            <a:xfrm>
              <a:off x="11352784" y="3261351"/>
              <a:ext cx="20152" cy="18766"/>
            </a:xfrm>
            <a:custGeom>
              <a:avLst/>
              <a:gdLst/>
              <a:ahLst/>
              <a:cxnLst/>
              <a:rect l="l" t="t" r="r" b="b"/>
              <a:pathLst>
                <a:path w="20152" h="18766" extrusionOk="0">
                  <a:moveTo>
                    <a:pt x="20153" y="18767"/>
                  </a:moveTo>
                  <a:lnTo>
                    <a:pt x="0" y="18767"/>
                  </a:lnTo>
                  <a:lnTo>
                    <a:pt x="0" y="0"/>
                  </a:lnTo>
                  <a:cubicBezTo>
                    <a:pt x="10422" y="877"/>
                    <a:pt x="18773" y="8725"/>
                    <a:pt x="20153" y="18767"/>
                  </a:cubicBezTo>
                  <a:close/>
                </a:path>
              </a:pathLst>
            </a:custGeom>
            <a:solidFill>
              <a:srgbClr val="B2B3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34" name="Google Shape;434;p32"/>
            <p:cNvSpPr/>
            <p:nvPr/>
          </p:nvSpPr>
          <p:spPr>
            <a:xfrm>
              <a:off x="11158187" y="3261351"/>
              <a:ext cx="20213" cy="18766"/>
            </a:xfrm>
            <a:custGeom>
              <a:avLst/>
              <a:gdLst/>
              <a:ahLst/>
              <a:cxnLst/>
              <a:rect l="l" t="t" r="r" b="b"/>
              <a:pathLst>
                <a:path w="20213" h="18766" extrusionOk="0">
                  <a:moveTo>
                    <a:pt x="20214" y="0"/>
                  </a:moveTo>
                  <a:lnTo>
                    <a:pt x="20214" y="18767"/>
                  </a:lnTo>
                  <a:lnTo>
                    <a:pt x="0" y="18767"/>
                  </a:lnTo>
                  <a:cubicBezTo>
                    <a:pt x="1383" y="8725"/>
                    <a:pt x="9858" y="877"/>
                    <a:pt x="20214" y="0"/>
                  </a:cubicBezTo>
                  <a:close/>
                </a:path>
              </a:pathLst>
            </a:custGeom>
            <a:solidFill>
              <a:srgbClr val="B2B3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35" name="Google Shape;435;p32"/>
            <p:cNvSpPr/>
            <p:nvPr/>
          </p:nvSpPr>
          <p:spPr>
            <a:xfrm>
              <a:off x="11190955" y="3213141"/>
              <a:ext cx="149277" cy="66977"/>
            </a:xfrm>
            <a:custGeom>
              <a:avLst/>
              <a:gdLst/>
              <a:ahLst/>
              <a:cxnLst/>
              <a:rect l="l" t="t" r="r" b="b"/>
              <a:pathLst>
                <a:path w="149277" h="66977" extrusionOk="0">
                  <a:moveTo>
                    <a:pt x="149277" y="16510"/>
                  </a:moveTo>
                  <a:lnTo>
                    <a:pt x="149277" y="66978"/>
                  </a:lnTo>
                  <a:lnTo>
                    <a:pt x="0" y="66978"/>
                  </a:lnTo>
                  <a:lnTo>
                    <a:pt x="0" y="16510"/>
                  </a:lnTo>
                  <a:cubicBezTo>
                    <a:pt x="11" y="7396"/>
                    <a:pt x="7396" y="11"/>
                    <a:pt x="16510" y="0"/>
                  </a:cubicBezTo>
                  <a:lnTo>
                    <a:pt x="132782" y="0"/>
                  </a:lnTo>
                  <a:cubicBezTo>
                    <a:pt x="141891" y="19"/>
                    <a:pt x="149266" y="7402"/>
                    <a:pt x="149277" y="16510"/>
                  </a:cubicBezTo>
                  <a:close/>
                </a:path>
              </a:pathLst>
            </a:custGeom>
            <a:solidFill>
              <a:srgbClr val="000000"/>
            </a:solidFill>
            <a:ln w="9525" cap="flat" cmpd="sng">
              <a:solidFill>
                <a:srgbClr val="2F67B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36" name="Google Shape;436;p32"/>
            <p:cNvSpPr/>
            <p:nvPr/>
          </p:nvSpPr>
          <p:spPr>
            <a:xfrm>
              <a:off x="11190955" y="3547215"/>
              <a:ext cx="149277" cy="66916"/>
            </a:xfrm>
            <a:custGeom>
              <a:avLst/>
              <a:gdLst/>
              <a:ahLst/>
              <a:cxnLst/>
              <a:rect l="l" t="t" r="r" b="b"/>
              <a:pathLst>
                <a:path w="149277" h="66916" extrusionOk="0">
                  <a:moveTo>
                    <a:pt x="149277" y="0"/>
                  </a:moveTo>
                  <a:lnTo>
                    <a:pt x="149277" y="50407"/>
                  </a:lnTo>
                  <a:cubicBezTo>
                    <a:pt x="149266" y="59521"/>
                    <a:pt x="141882" y="66905"/>
                    <a:pt x="132767" y="66917"/>
                  </a:cubicBezTo>
                  <a:lnTo>
                    <a:pt x="16510" y="66917"/>
                  </a:lnTo>
                  <a:cubicBezTo>
                    <a:pt x="7396" y="66905"/>
                    <a:pt x="11" y="59521"/>
                    <a:pt x="0" y="50407"/>
                  </a:cubicBezTo>
                  <a:lnTo>
                    <a:pt x="0" y="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37" name="Google Shape;437;p32"/>
            <p:cNvSpPr/>
            <p:nvPr/>
          </p:nvSpPr>
          <p:spPr>
            <a:xfrm>
              <a:off x="11210776" y="3372145"/>
              <a:ext cx="109637" cy="84399"/>
            </a:xfrm>
            <a:custGeom>
              <a:avLst/>
              <a:gdLst/>
              <a:ahLst/>
              <a:cxnLst/>
              <a:rect l="l" t="t" r="r" b="b"/>
              <a:pathLst>
                <a:path w="109637" h="84399" extrusionOk="0">
                  <a:moveTo>
                    <a:pt x="29959" y="84400"/>
                  </a:moveTo>
                  <a:cubicBezTo>
                    <a:pt x="28710" y="84400"/>
                    <a:pt x="27513" y="83903"/>
                    <a:pt x="26630" y="83020"/>
                  </a:cubicBezTo>
                  <a:lnTo>
                    <a:pt x="0" y="56390"/>
                  </a:lnTo>
                  <a:lnTo>
                    <a:pt x="6649" y="49733"/>
                  </a:lnTo>
                  <a:lnTo>
                    <a:pt x="29950" y="73034"/>
                  </a:lnTo>
                  <a:lnTo>
                    <a:pt x="102980" y="0"/>
                  </a:lnTo>
                  <a:lnTo>
                    <a:pt x="109637" y="6657"/>
                  </a:lnTo>
                  <a:lnTo>
                    <a:pt x="33279" y="83020"/>
                  </a:lnTo>
                  <a:cubicBezTo>
                    <a:pt x="32398" y="83900"/>
                    <a:pt x="31204" y="84397"/>
                    <a:pt x="29959" y="84400"/>
                  </a:cubicBezTo>
                  <a:close/>
                </a:path>
              </a:pathLst>
            </a:custGeom>
            <a:solidFill>
              <a:srgbClr val="2F67B2"/>
            </a:solidFill>
            <a:ln w="9525" cap="flat" cmpd="sng">
              <a:solidFill>
                <a:srgbClr val="2F67B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grpSp>
      <p:pic>
        <p:nvPicPr>
          <p:cNvPr id="438" name="Google Shape;438;p32"/>
          <p:cNvPicPr preferRelativeResize="0"/>
          <p:nvPr/>
        </p:nvPicPr>
        <p:blipFill rotWithShape="1">
          <a:blip r:embed="rId3">
            <a:alphaModFix/>
          </a:blip>
          <a:srcRect b="13651"/>
          <a:stretch/>
        </p:blipFill>
        <p:spPr>
          <a:xfrm>
            <a:off x="3752671" y="3890187"/>
            <a:ext cx="382588" cy="491280"/>
          </a:xfrm>
          <a:custGeom>
            <a:avLst/>
            <a:gdLst/>
            <a:ahLst/>
            <a:cxnLst/>
            <a:rect l="l" t="t" r="r" b="b"/>
            <a:pathLst>
              <a:path w="546554" h="701828" extrusionOk="0">
                <a:moveTo>
                  <a:pt x="0" y="0"/>
                </a:moveTo>
                <a:lnTo>
                  <a:pt x="546554" y="0"/>
                </a:lnTo>
                <a:lnTo>
                  <a:pt x="546554" y="623487"/>
                </a:lnTo>
                <a:lnTo>
                  <a:pt x="479340" y="659876"/>
                </a:lnTo>
                <a:cubicBezTo>
                  <a:pt x="415307" y="686890"/>
                  <a:pt x="344906" y="701828"/>
                  <a:pt x="271007" y="701828"/>
                </a:cubicBezTo>
                <a:cubicBezTo>
                  <a:pt x="197108" y="701828"/>
                  <a:pt x="126708" y="686890"/>
                  <a:pt x="62675" y="659876"/>
                </a:cubicBezTo>
                <a:lnTo>
                  <a:pt x="0" y="625945"/>
                </a:lnTo>
                <a:close/>
              </a:path>
            </a:pathLst>
          </a:custGeom>
          <a:noFill/>
          <a:ln>
            <a:noFill/>
          </a:ln>
        </p:spPr>
      </p:pic>
      <p:sp>
        <p:nvSpPr>
          <p:cNvPr id="439" name="Google Shape;439;p32"/>
          <p:cNvSpPr/>
          <p:nvPr/>
        </p:nvSpPr>
        <p:spPr>
          <a:xfrm rot="-212529">
            <a:off x="5151294" y="4464265"/>
            <a:ext cx="204074" cy="267069"/>
          </a:xfrm>
          <a:custGeom>
            <a:avLst/>
            <a:gdLst/>
            <a:ahLst/>
            <a:cxnLst/>
            <a:rect l="l" t="t" r="r" b="b"/>
            <a:pathLst>
              <a:path w="472" h="619" extrusionOk="0">
                <a:moveTo>
                  <a:pt x="236" y="0"/>
                </a:moveTo>
                <a:lnTo>
                  <a:pt x="236" y="0"/>
                </a:lnTo>
                <a:cubicBezTo>
                  <a:pt x="104" y="0"/>
                  <a:pt x="0" y="103"/>
                  <a:pt x="0" y="235"/>
                </a:cubicBezTo>
                <a:cubicBezTo>
                  <a:pt x="0" y="323"/>
                  <a:pt x="192" y="618"/>
                  <a:pt x="236" y="618"/>
                </a:cubicBezTo>
                <a:cubicBezTo>
                  <a:pt x="280" y="618"/>
                  <a:pt x="471" y="323"/>
                  <a:pt x="471" y="235"/>
                </a:cubicBezTo>
                <a:cubicBezTo>
                  <a:pt x="471" y="103"/>
                  <a:pt x="368" y="0"/>
                  <a:pt x="236" y="0"/>
                </a:cubicBezTo>
                <a:close/>
                <a:moveTo>
                  <a:pt x="236" y="559"/>
                </a:moveTo>
                <a:lnTo>
                  <a:pt x="236" y="559"/>
                </a:lnTo>
                <a:cubicBezTo>
                  <a:pt x="207" y="559"/>
                  <a:pt x="45" y="309"/>
                  <a:pt x="45" y="235"/>
                </a:cubicBezTo>
                <a:cubicBezTo>
                  <a:pt x="45" y="117"/>
                  <a:pt x="133" y="29"/>
                  <a:pt x="236" y="29"/>
                </a:cubicBezTo>
                <a:cubicBezTo>
                  <a:pt x="339" y="29"/>
                  <a:pt x="427" y="117"/>
                  <a:pt x="427" y="235"/>
                </a:cubicBezTo>
                <a:cubicBezTo>
                  <a:pt x="427" y="309"/>
                  <a:pt x="266" y="559"/>
                  <a:pt x="236" y="559"/>
                </a:cubicBezTo>
                <a:close/>
                <a:moveTo>
                  <a:pt x="236" y="132"/>
                </a:moveTo>
                <a:lnTo>
                  <a:pt x="236" y="132"/>
                </a:lnTo>
                <a:cubicBezTo>
                  <a:pt x="177" y="132"/>
                  <a:pt x="133" y="176"/>
                  <a:pt x="133" y="235"/>
                </a:cubicBezTo>
                <a:cubicBezTo>
                  <a:pt x="133" y="279"/>
                  <a:pt x="177" y="323"/>
                  <a:pt x="236" y="323"/>
                </a:cubicBezTo>
                <a:cubicBezTo>
                  <a:pt x="295" y="323"/>
                  <a:pt x="339" y="279"/>
                  <a:pt x="339" y="235"/>
                </a:cubicBezTo>
                <a:cubicBezTo>
                  <a:pt x="339" y="176"/>
                  <a:pt x="295" y="132"/>
                  <a:pt x="236" y="132"/>
                </a:cubicBezTo>
                <a:close/>
                <a:moveTo>
                  <a:pt x="236" y="294"/>
                </a:moveTo>
                <a:lnTo>
                  <a:pt x="236" y="294"/>
                </a:lnTo>
                <a:cubicBezTo>
                  <a:pt x="207" y="294"/>
                  <a:pt x="177" y="264"/>
                  <a:pt x="177" y="235"/>
                </a:cubicBezTo>
                <a:cubicBezTo>
                  <a:pt x="177" y="191"/>
                  <a:pt x="207" y="176"/>
                  <a:pt x="236" y="176"/>
                </a:cubicBezTo>
                <a:cubicBezTo>
                  <a:pt x="266" y="176"/>
                  <a:pt x="295" y="191"/>
                  <a:pt x="295" y="235"/>
                </a:cubicBezTo>
                <a:cubicBezTo>
                  <a:pt x="295" y="264"/>
                  <a:pt x="266" y="294"/>
                  <a:pt x="236" y="294"/>
                </a:cubicBezTo>
                <a:close/>
              </a:path>
            </a:pathLst>
          </a:custGeom>
          <a:solidFill>
            <a:srgbClr val="5A9A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sp>
        <p:nvSpPr>
          <p:cNvPr id="440" name="Google Shape;440;p32"/>
          <p:cNvSpPr/>
          <p:nvPr/>
        </p:nvSpPr>
        <p:spPr>
          <a:xfrm>
            <a:off x="5378490" y="4151254"/>
            <a:ext cx="515200" cy="563100"/>
          </a:xfrm>
          <a:custGeom>
            <a:avLst/>
            <a:gdLst/>
            <a:ahLst/>
            <a:cxnLst/>
            <a:rect l="l" t="t" r="r" b="b"/>
            <a:pathLst>
              <a:path w="589" h="619" extrusionOk="0">
                <a:moveTo>
                  <a:pt x="294" y="0"/>
                </a:moveTo>
                <a:lnTo>
                  <a:pt x="294" y="0"/>
                </a:lnTo>
                <a:cubicBezTo>
                  <a:pt x="0" y="339"/>
                  <a:pt x="0" y="339"/>
                  <a:pt x="0" y="339"/>
                </a:cubicBezTo>
                <a:cubicBezTo>
                  <a:pt x="29" y="368"/>
                  <a:pt x="29" y="368"/>
                  <a:pt x="29" y="368"/>
                </a:cubicBezTo>
                <a:cubicBezTo>
                  <a:pt x="103" y="294"/>
                  <a:pt x="103" y="294"/>
                  <a:pt x="103" y="294"/>
                </a:cubicBezTo>
                <a:cubicBezTo>
                  <a:pt x="103" y="545"/>
                  <a:pt x="103" y="545"/>
                  <a:pt x="103" y="545"/>
                </a:cubicBezTo>
                <a:cubicBezTo>
                  <a:pt x="103" y="589"/>
                  <a:pt x="132" y="618"/>
                  <a:pt x="176" y="618"/>
                </a:cubicBezTo>
                <a:cubicBezTo>
                  <a:pt x="412" y="618"/>
                  <a:pt x="412" y="618"/>
                  <a:pt x="412" y="618"/>
                </a:cubicBezTo>
                <a:cubicBezTo>
                  <a:pt x="456" y="618"/>
                  <a:pt x="485" y="589"/>
                  <a:pt x="485" y="545"/>
                </a:cubicBezTo>
                <a:cubicBezTo>
                  <a:pt x="485" y="294"/>
                  <a:pt x="485" y="294"/>
                  <a:pt x="485" y="294"/>
                </a:cubicBezTo>
                <a:cubicBezTo>
                  <a:pt x="559" y="368"/>
                  <a:pt x="559" y="368"/>
                  <a:pt x="559" y="368"/>
                </a:cubicBezTo>
                <a:cubicBezTo>
                  <a:pt x="588" y="339"/>
                  <a:pt x="588" y="339"/>
                  <a:pt x="588" y="339"/>
                </a:cubicBezTo>
                <a:lnTo>
                  <a:pt x="294" y="0"/>
                </a:lnTo>
                <a:close/>
                <a:moveTo>
                  <a:pt x="456" y="545"/>
                </a:moveTo>
                <a:lnTo>
                  <a:pt x="456" y="545"/>
                </a:lnTo>
                <a:cubicBezTo>
                  <a:pt x="456" y="559"/>
                  <a:pt x="426" y="589"/>
                  <a:pt x="412" y="589"/>
                </a:cubicBezTo>
                <a:cubicBezTo>
                  <a:pt x="176" y="589"/>
                  <a:pt x="176" y="589"/>
                  <a:pt x="176" y="589"/>
                </a:cubicBezTo>
                <a:cubicBezTo>
                  <a:pt x="162" y="589"/>
                  <a:pt x="132" y="559"/>
                  <a:pt x="132" y="545"/>
                </a:cubicBezTo>
                <a:cubicBezTo>
                  <a:pt x="132" y="235"/>
                  <a:pt x="132" y="235"/>
                  <a:pt x="132" y="235"/>
                </a:cubicBezTo>
                <a:cubicBezTo>
                  <a:pt x="294" y="59"/>
                  <a:pt x="294" y="59"/>
                  <a:pt x="294" y="59"/>
                </a:cubicBezTo>
                <a:cubicBezTo>
                  <a:pt x="456" y="235"/>
                  <a:pt x="456" y="235"/>
                  <a:pt x="456" y="235"/>
                </a:cubicBezTo>
                <a:lnTo>
                  <a:pt x="456" y="545"/>
                </a:lnTo>
                <a:close/>
              </a:path>
            </a:pathLst>
          </a:custGeom>
          <a:solidFill>
            <a:srgbClr val="B1B3B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grpSp>
        <p:nvGrpSpPr>
          <p:cNvPr id="441" name="Google Shape;441;p32"/>
          <p:cNvGrpSpPr/>
          <p:nvPr/>
        </p:nvGrpSpPr>
        <p:grpSpPr>
          <a:xfrm>
            <a:off x="4975760" y="3836094"/>
            <a:ext cx="597540" cy="491311"/>
            <a:chOff x="4856163" y="3600451"/>
            <a:chExt cx="358775" cy="293688"/>
          </a:xfrm>
        </p:grpSpPr>
        <p:sp>
          <p:nvSpPr>
            <p:cNvPr id="442" name="Google Shape;442;p32"/>
            <p:cNvSpPr/>
            <p:nvPr/>
          </p:nvSpPr>
          <p:spPr>
            <a:xfrm>
              <a:off x="5103813" y="3692526"/>
              <a:ext cx="68263" cy="90488"/>
            </a:xfrm>
            <a:custGeom>
              <a:avLst/>
              <a:gdLst/>
              <a:ahLst/>
              <a:cxnLst/>
              <a:rect l="l" t="t" r="r" b="b"/>
              <a:pathLst>
                <a:path w="23" h="31" extrusionOk="0">
                  <a:moveTo>
                    <a:pt x="11" y="2"/>
                  </a:moveTo>
                  <a:cubicBezTo>
                    <a:pt x="10" y="1"/>
                    <a:pt x="9" y="0"/>
                    <a:pt x="7" y="0"/>
                  </a:cubicBezTo>
                  <a:cubicBezTo>
                    <a:pt x="4" y="0"/>
                    <a:pt x="4" y="0"/>
                    <a:pt x="4" y="0"/>
                  </a:cubicBezTo>
                  <a:cubicBezTo>
                    <a:pt x="1" y="0"/>
                    <a:pt x="0" y="2"/>
                    <a:pt x="0" y="4"/>
                  </a:cubicBezTo>
                  <a:cubicBezTo>
                    <a:pt x="0" y="27"/>
                    <a:pt x="0" y="27"/>
                    <a:pt x="0" y="27"/>
                  </a:cubicBezTo>
                  <a:cubicBezTo>
                    <a:pt x="0" y="29"/>
                    <a:pt x="1" y="31"/>
                    <a:pt x="4" y="31"/>
                  </a:cubicBezTo>
                  <a:cubicBezTo>
                    <a:pt x="19" y="31"/>
                    <a:pt x="19" y="31"/>
                    <a:pt x="19" y="31"/>
                  </a:cubicBezTo>
                  <a:cubicBezTo>
                    <a:pt x="21" y="31"/>
                    <a:pt x="23" y="29"/>
                    <a:pt x="23" y="27"/>
                  </a:cubicBezTo>
                  <a:cubicBezTo>
                    <a:pt x="23" y="21"/>
                    <a:pt x="23" y="21"/>
                    <a:pt x="23" y="21"/>
                  </a:cubicBezTo>
                  <a:cubicBezTo>
                    <a:pt x="23" y="20"/>
                    <a:pt x="23" y="20"/>
                    <a:pt x="22" y="19"/>
                  </a:cubicBezTo>
                  <a:lnTo>
                    <a:pt x="11" y="2"/>
                  </a:lnTo>
                  <a:close/>
                  <a:moveTo>
                    <a:pt x="19" y="27"/>
                  </a:moveTo>
                  <a:cubicBezTo>
                    <a:pt x="4" y="27"/>
                    <a:pt x="4" y="27"/>
                    <a:pt x="4" y="27"/>
                  </a:cubicBezTo>
                  <a:cubicBezTo>
                    <a:pt x="4" y="4"/>
                    <a:pt x="4" y="4"/>
                    <a:pt x="4" y="4"/>
                  </a:cubicBezTo>
                  <a:cubicBezTo>
                    <a:pt x="7" y="4"/>
                    <a:pt x="7" y="4"/>
                    <a:pt x="7" y="4"/>
                  </a:cubicBezTo>
                  <a:cubicBezTo>
                    <a:pt x="19" y="21"/>
                    <a:pt x="19" y="21"/>
                    <a:pt x="19" y="21"/>
                  </a:cubicBezTo>
                  <a:lnTo>
                    <a:pt x="19" y="27"/>
                  </a:lnTo>
                  <a:close/>
                  <a:moveTo>
                    <a:pt x="19" y="27"/>
                  </a:moveTo>
                  <a:cubicBezTo>
                    <a:pt x="19" y="27"/>
                    <a:pt x="19" y="27"/>
                    <a:pt x="19" y="27"/>
                  </a:cubicBezTo>
                </a:path>
              </a:pathLst>
            </a:custGeom>
            <a:solidFill>
              <a:srgbClr val="B1B3B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sp>
          <p:nvSpPr>
            <p:cNvPr id="443" name="Google Shape;443;p32"/>
            <p:cNvSpPr/>
            <p:nvPr/>
          </p:nvSpPr>
          <p:spPr>
            <a:xfrm>
              <a:off x="4856163" y="3600451"/>
              <a:ext cx="358775" cy="293688"/>
            </a:xfrm>
            <a:custGeom>
              <a:avLst/>
              <a:gdLst/>
              <a:ahLst/>
              <a:cxnLst/>
              <a:rect l="l" t="t" r="r" b="b"/>
              <a:pathLst>
                <a:path w="123" h="100" extrusionOk="0">
                  <a:moveTo>
                    <a:pt x="121" y="48"/>
                  </a:moveTo>
                  <a:cubicBezTo>
                    <a:pt x="106" y="25"/>
                    <a:pt x="106" y="25"/>
                    <a:pt x="106" y="25"/>
                  </a:cubicBezTo>
                  <a:cubicBezTo>
                    <a:pt x="104" y="22"/>
                    <a:pt x="100" y="20"/>
                    <a:pt x="96" y="20"/>
                  </a:cubicBezTo>
                  <a:cubicBezTo>
                    <a:pt x="81" y="20"/>
                    <a:pt x="81" y="20"/>
                    <a:pt x="81" y="20"/>
                  </a:cubicBezTo>
                  <a:cubicBezTo>
                    <a:pt x="81" y="12"/>
                    <a:pt x="81" y="12"/>
                    <a:pt x="81" y="12"/>
                  </a:cubicBezTo>
                  <a:cubicBezTo>
                    <a:pt x="81" y="6"/>
                    <a:pt x="76" y="0"/>
                    <a:pt x="69" y="0"/>
                  </a:cubicBezTo>
                  <a:cubicBezTo>
                    <a:pt x="12" y="0"/>
                    <a:pt x="12" y="0"/>
                    <a:pt x="12" y="0"/>
                  </a:cubicBezTo>
                  <a:cubicBezTo>
                    <a:pt x="6" y="0"/>
                    <a:pt x="0" y="6"/>
                    <a:pt x="0" y="12"/>
                  </a:cubicBezTo>
                  <a:cubicBezTo>
                    <a:pt x="0" y="54"/>
                    <a:pt x="0" y="54"/>
                    <a:pt x="0" y="54"/>
                  </a:cubicBezTo>
                  <a:cubicBezTo>
                    <a:pt x="0" y="61"/>
                    <a:pt x="6" y="66"/>
                    <a:pt x="12" y="66"/>
                  </a:cubicBezTo>
                  <a:cubicBezTo>
                    <a:pt x="12" y="77"/>
                    <a:pt x="12" y="77"/>
                    <a:pt x="12" y="77"/>
                  </a:cubicBezTo>
                  <a:cubicBezTo>
                    <a:pt x="12" y="84"/>
                    <a:pt x="17" y="89"/>
                    <a:pt x="23" y="89"/>
                  </a:cubicBezTo>
                  <a:cubicBezTo>
                    <a:pt x="28" y="89"/>
                    <a:pt x="28" y="89"/>
                    <a:pt x="28" y="89"/>
                  </a:cubicBezTo>
                  <a:cubicBezTo>
                    <a:pt x="30" y="95"/>
                    <a:pt x="35" y="100"/>
                    <a:pt x="43" y="100"/>
                  </a:cubicBezTo>
                  <a:cubicBezTo>
                    <a:pt x="50" y="100"/>
                    <a:pt x="56" y="95"/>
                    <a:pt x="57" y="89"/>
                  </a:cubicBezTo>
                  <a:cubicBezTo>
                    <a:pt x="78" y="89"/>
                    <a:pt x="78" y="89"/>
                    <a:pt x="78" y="89"/>
                  </a:cubicBezTo>
                  <a:cubicBezTo>
                    <a:pt x="79" y="95"/>
                    <a:pt x="85" y="100"/>
                    <a:pt x="92" y="100"/>
                  </a:cubicBezTo>
                  <a:cubicBezTo>
                    <a:pt x="100" y="100"/>
                    <a:pt x="106" y="95"/>
                    <a:pt x="107" y="89"/>
                  </a:cubicBezTo>
                  <a:cubicBezTo>
                    <a:pt x="112" y="89"/>
                    <a:pt x="112" y="89"/>
                    <a:pt x="112" y="89"/>
                  </a:cubicBezTo>
                  <a:cubicBezTo>
                    <a:pt x="118" y="89"/>
                    <a:pt x="123" y="84"/>
                    <a:pt x="123" y="77"/>
                  </a:cubicBezTo>
                  <a:cubicBezTo>
                    <a:pt x="123" y="54"/>
                    <a:pt x="123" y="54"/>
                    <a:pt x="123" y="54"/>
                  </a:cubicBezTo>
                  <a:cubicBezTo>
                    <a:pt x="123" y="52"/>
                    <a:pt x="122" y="50"/>
                    <a:pt x="121" y="48"/>
                  </a:cubicBezTo>
                  <a:close/>
                  <a:moveTo>
                    <a:pt x="12" y="58"/>
                  </a:moveTo>
                  <a:cubicBezTo>
                    <a:pt x="10" y="58"/>
                    <a:pt x="8" y="56"/>
                    <a:pt x="8" y="54"/>
                  </a:cubicBezTo>
                  <a:cubicBezTo>
                    <a:pt x="8" y="12"/>
                    <a:pt x="8" y="12"/>
                    <a:pt x="8" y="12"/>
                  </a:cubicBezTo>
                  <a:cubicBezTo>
                    <a:pt x="8" y="10"/>
                    <a:pt x="10" y="8"/>
                    <a:pt x="12" y="8"/>
                  </a:cubicBezTo>
                  <a:cubicBezTo>
                    <a:pt x="69" y="8"/>
                    <a:pt x="69" y="8"/>
                    <a:pt x="69" y="8"/>
                  </a:cubicBezTo>
                  <a:cubicBezTo>
                    <a:pt x="72" y="8"/>
                    <a:pt x="73" y="10"/>
                    <a:pt x="73" y="12"/>
                  </a:cubicBezTo>
                  <a:cubicBezTo>
                    <a:pt x="73" y="54"/>
                    <a:pt x="73" y="54"/>
                    <a:pt x="73" y="54"/>
                  </a:cubicBezTo>
                  <a:cubicBezTo>
                    <a:pt x="73" y="56"/>
                    <a:pt x="72" y="58"/>
                    <a:pt x="69" y="58"/>
                  </a:cubicBezTo>
                  <a:lnTo>
                    <a:pt x="12" y="58"/>
                  </a:lnTo>
                  <a:close/>
                  <a:moveTo>
                    <a:pt x="43" y="93"/>
                  </a:moveTo>
                  <a:cubicBezTo>
                    <a:pt x="38" y="93"/>
                    <a:pt x="35" y="89"/>
                    <a:pt x="35" y="85"/>
                  </a:cubicBezTo>
                  <a:cubicBezTo>
                    <a:pt x="35" y="81"/>
                    <a:pt x="38" y="77"/>
                    <a:pt x="43" y="77"/>
                  </a:cubicBezTo>
                  <a:cubicBezTo>
                    <a:pt x="47" y="77"/>
                    <a:pt x="50" y="81"/>
                    <a:pt x="50" y="85"/>
                  </a:cubicBezTo>
                  <a:cubicBezTo>
                    <a:pt x="50" y="89"/>
                    <a:pt x="47" y="93"/>
                    <a:pt x="43" y="93"/>
                  </a:cubicBezTo>
                  <a:close/>
                  <a:moveTo>
                    <a:pt x="92" y="93"/>
                  </a:moveTo>
                  <a:cubicBezTo>
                    <a:pt x="88" y="93"/>
                    <a:pt x="85" y="89"/>
                    <a:pt x="85" y="85"/>
                  </a:cubicBezTo>
                  <a:cubicBezTo>
                    <a:pt x="85" y="81"/>
                    <a:pt x="88" y="77"/>
                    <a:pt x="92" y="77"/>
                  </a:cubicBezTo>
                  <a:cubicBezTo>
                    <a:pt x="97" y="77"/>
                    <a:pt x="100" y="81"/>
                    <a:pt x="100" y="85"/>
                  </a:cubicBezTo>
                  <a:cubicBezTo>
                    <a:pt x="100" y="89"/>
                    <a:pt x="97" y="93"/>
                    <a:pt x="92" y="93"/>
                  </a:cubicBezTo>
                  <a:close/>
                  <a:moveTo>
                    <a:pt x="115" y="77"/>
                  </a:moveTo>
                  <a:cubicBezTo>
                    <a:pt x="115" y="79"/>
                    <a:pt x="114" y="81"/>
                    <a:pt x="112" y="81"/>
                  </a:cubicBezTo>
                  <a:cubicBezTo>
                    <a:pt x="107" y="81"/>
                    <a:pt x="107" y="81"/>
                    <a:pt x="107" y="81"/>
                  </a:cubicBezTo>
                  <a:cubicBezTo>
                    <a:pt x="106" y="74"/>
                    <a:pt x="100" y="70"/>
                    <a:pt x="92" y="70"/>
                  </a:cubicBezTo>
                  <a:cubicBezTo>
                    <a:pt x="85" y="70"/>
                    <a:pt x="79" y="74"/>
                    <a:pt x="78" y="81"/>
                  </a:cubicBezTo>
                  <a:cubicBezTo>
                    <a:pt x="57" y="81"/>
                    <a:pt x="57" y="81"/>
                    <a:pt x="57" y="81"/>
                  </a:cubicBezTo>
                  <a:cubicBezTo>
                    <a:pt x="56" y="74"/>
                    <a:pt x="50" y="70"/>
                    <a:pt x="43" y="70"/>
                  </a:cubicBezTo>
                  <a:cubicBezTo>
                    <a:pt x="35" y="70"/>
                    <a:pt x="30" y="74"/>
                    <a:pt x="28" y="81"/>
                  </a:cubicBezTo>
                  <a:cubicBezTo>
                    <a:pt x="23" y="81"/>
                    <a:pt x="23" y="81"/>
                    <a:pt x="23" y="81"/>
                  </a:cubicBezTo>
                  <a:cubicBezTo>
                    <a:pt x="21" y="81"/>
                    <a:pt x="20" y="79"/>
                    <a:pt x="20" y="77"/>
                  </a:cubicBezTo>
                  <a:cubicBezTo>
                    <a:pt x="20" y="66"/>
                    <a:pt x="20" y="66"/>
                    <a:pt x="20" y="66"/>
                  </a:cubicBezTo>
                  <a:cubicBezTo>
                    <a:pt x="69" y="66"/>
                    <a:pt x="69" y="66"/>
                    <a:pt x="69" y="66"/>
                  </a:cubicBezTo>
                  <a:cubicBezTo>
                    <a:pt x="76" y="66"/>
                    <a:pt x="81" y="61"/>
                    <a:pt x="81" y="54"/>
                  </a:cubicBezTo>
                  <a:cubicBezTo>
                    <a:pt x="81" y="27"/>
                    <a:pt x="81" y="27"/>
                    <a:pt x="81" y="27"/>
                  </a:cubicBezTo>
                  <a:cubicBezTo>
                    <a:pt x="96" y="27"/>
                    <a:pt x="96" y="27"/>
                    <a:pt x="96" y="27"/>
                  </a:cubicBezTo>
                  <a:cubicBezTo>
                    <a:pt x="98" y="27"/>
                    <a:pt x="99" y="28"/>
                    <a:pt x="99" y="29"/>
                  </a:cubicBezTo>
                  <a:cubicBezTo>
                    <a:pt x="115" y="52"/>
                    <a:pt x="115" y="52"/>
                    <a:pt x="115" y="52"/>
                  </a:cubicBezTo>
                  <a:cubicBezTo>
                    <a:pt x="115" y="53"/>
                    <a:pt x="115" y="53"/>
                    <a:pt x="115" y="54"/>
                  </a:cubicBezTo>
                  <a:lnTo>
                    <a:pt x="115" y="77"/>
                  </a:lnTo>
                  <a:close/>
                  <a:moveTo>
                    <a:pt x="115" y="77"/>
                  </a:moveTo>
                  <a:cubicBezTo>
                    <a:pt x="115" y="77"/>
                    <a:pt x="115" y="77"/>
                    <a:pt x="115" y="77"/>
                  </a:cubicBezTo>
                </a:path>
              </a:pathLst>
            </a:custGeom>
            <a:solidFill>
              <a:srgbClr val="B1B3B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grpSp>
      <p:pic>
        <p:nvPicPr>
          <p:cNvPr id="444" name="Google Shape;444;p32"/>
          <p:cNvPicPr preferRelativeResize="0"/>
          <p:nvPr/>
        </p:nvPicPr>
        <p:blipFill rotWithShape="1">
          <a:blip r:embed="rId4">
            <a:alphaModFix/>
          </a:blip>
          <a:srcRect/>
          <a:stretch/>
        </p:blipFill>
        <p:spPr>
          <a:xfrm>
            <a:off x="3307648" y="3524373"/>
            <a:ext cx="597547" cy="419176"/>
          </a:xfrm>
          <a:prstGeom prst="rect">
            <a:avLst/>
          </a:prstGeom>
          <a:noFill/>
          <a:ln>
            <a:noFill/>
          </a:ln>
        </p:spPr>
      </p:pic>
      <p:sp>
        <p:nvSpPr>
          <p:cNvPr id="445" name="Google Shape;445;p32"/>
          <p:cNvSpPr/>
          <p:nvPr/>
        </p:nvSpPr>
        <p:spPr>
          <a:xfrm>
            <a:off x="5861273" y="2538827"/>
            <a:ext cx="459824" cy="491300"/>
          </a:xfrm>
          <a:custGeom>
            <a:avLst/>
            <a:gdLst/>
            <a:ahLst/>
            <a:cxnLst/>
            <a:rect l="l" t="t" r="r" b="b"/>
            <a:pathLst>
              <a:path w="634" h="619" extrusionOk="0">
                <a:moveTo>
                  <a:pt x="603" y="74"/>
                </a:moveTo>
                <a:lnTo>
                  <a:pt x="603" y="74"/>
                </a:lnTo>
                <a:cubicBezTo>
                  <a:pt x="545" y="15"/>
                  <a:pt x="545" y="15"/>
                  <a:pt x="545" y="15"/>
                </a:cubicBezTo>
                <a:cubicBezTo>
                  <a:pt x="530" y="0"/>
                  <a:pt x="500" y="0"/>
                  <a:pt x="486" y="15"/>
                </a:cubicBezTo>
                <a:cubicBezTo>
                  <a:pt x="412" y="133"/>
                  <a:pt x="412" y="133"/>
                  <a:pt x="412" y="133"/>
                </a:cubicBezTo>
                <a:cubicBezTo>
                  <a:pt x="398" y="147"/>
                  <a:pt x="398" y="176"/>
                  <a:pt x="412" y="191"/>
                </a:cubicBezTo>
                <a:cubicBezTo>
                  <a:pt x="441" y="221"/>
                  <a:pt x="441" y="221"/>
                  <a:pt x="441" y="221"/>
                </a:cubicBezTo>
                <a:cubicBezTo>
                  <a:pt x="412" y="250"/>
                  <a:pt x="382" y="294"/>
                  <a:pt x="353" y="324"/>
                </a:cubicBezTo>
                <a:cubicBezTo>
                  <a:pt x="309" y="368"/>
                  <a:pt x="265" y="397"/>
                  <a:pt x="235" y="427"/>
                </a:cubicBezTo>
                <a:cubicBezTo>
                  <a:pt x="191" y="397"/>
                  <a:pt x="191" y="397"/>
                  <a:pt x="191" y="397"/>
                </a:cubicBezTo>
                <a:cubicBezTo>
                  <a:pt x="177" y="383"/>
                  <a:pt x="162" y="383"/>
                  <a:pt x="132" y="397"/>
                </a:cubicBezTo>
                <a:cubicBezTo>
                  <a:pt x="29" y="486"/>
                  <a:pt x="29" y="486"/>
                  <a:pt x="29" y="486"/>
                </a:cubicBezTo>
                <a:cubicBezTo>
                  <a:pt x="0" y="500"/>
                  <a:pt x="15" y="515"/>
                  <a:pt x="29" y="530"/>
                </a:cubicBezTo>
                <a:cubicBezTo>
                  <a:pt x="88" y="589"/>
                  <a:pt x="88" y="589"/>
                  <a:pt x="88" y="589"/>
                </a:cubicBezTo>
                <a:cubicBezTo>
                  <a:pt x="118" y="618"/>
                  <a:pt x="147" y="618"/>
                  <a:pt x="191" y="589"/>
                </a:cubicBezTo>
                <a:cubicBezTo>
                  <a:pt x="191" y="589"/>
                  <a:pt x="324" y="530"/>
                  <a:pt x="427" y="412"/>
                </a:cubicBezTo>
                <a:cubicBezTo>
                  <a:pt x="530" y="324"/>
                  <a:pt x="603" y="191"/>
                  <a:pt x="603" y="191"/>
                </a:cubicBezTo>
                <a:cubicBezTo>
                  <a:pt x="618" y="147"/>
                  <a:pt x="633" y="103"/>
                  <a:pt x="603" y="74"/>
                </a:cubicBezTo>
                <a:close/>
                <a:moveTo>
                  <a:pt x="574" y="162"/>
                </a:moveTo>
                <a:lnTo>
                  <a:pt x="574" y="162"/>
                </a:lnTo>
                <a:cubicBezTo>
                  <a:pt x="545" y="221"/>
                  <a:pt x="471" y="324"/>
                  <a:pt x="412" y="383"/>
                </a:cubicBezTo>
                <a:cubicBezTo>
                  <a:pt x="339" y="456"/>
                  <a:pt x="162" y="559"/>
                  <a:pt x="162" y="559"/>
                </a:cubicBezTo>
                <a:cubicBezTo>
                  <a:pt x="147" y="574"/>
                  <a:pt x="118" y="574"/>
                  <a:pt x="103" y="559"/>
                </a:cubicBezTo>
                <a:cubicBezTo>
                  <a:pt x="73" y="530"/>
                  <a:pt x="73" y="530"/>
                  <a:pt x="73" y="530"/>
                </a:cubicBezTo>
                <a:cubicBezTo>
                  <a:pt x="59" y="515"/>
                  <a:pt x="59" y="500"/>
                  <a:pt x="73" y="486"/>
                </a:cubicBezTo>
                <a:cubicBezTo>
                  <a:pt x="147" y="442"/>
                  <a:pt x="147" y="442"/>
                  <a:pt x="147" y="442"/>
                </a:cubicBezTo>
                <a:cubicBezTo>
                  <a:pt x="162" y="427"/>
                  <a:pt x="177" y="427"/>
                  <a:pt x="177" y="442"/>
                </a:cubicBezTo>
                <a:cubicBezTo>
                  <a:pt x="221" y="486"/>
                  <a:pt x="221" y="486"/>
                  <a:pt x="221" y="486"/>
                </a:cubicBezTo>
                <a:cubicBezTo>
                  <a:pt x="235" y="471"/>
                  <a:pt x="398" y="368"/>
                  <a:pt x="500" y="221"/>
                </a:cubicBezTo>
                <a:cubicBezTo>
                  <a:pt x="441" y="176"/>
                  <a:pt x="441" y="176"/>
                  <a:pt x="441" y="176"/>
                </a:cubicBezTo>
                <a:cubicBezTo>
                  <a:pt x="441" y="162"/>
                  <a:pt x="441" y="147"/>
                  <a:pt x="441" y="133"/>
                </a:cubicBezTo>
                <a:cubicBezTo>
                  <a:pt x="500" y="59"/>
                  <a:pt x="500" y="59"/>
                  <a:pt x="500" y="59"/>
                </a:cubicBezTo>
                <a:cubicBezTo>
                  <a:pt x="515" y="44"/>
                  <a:pt x="530" y="59"/>
                  <a:pt x="545" y="59"/>
                </a:cubicBezTo>
                <a:cubicBezTo>
                  <a:pt x="574" y="103"/>
                  <a:pt x="574" y="103"/>
                  <a:pt x="574" y="103"/>
                </a:cubicBezTo>
                <a:cubicBezTo>
                  <a:pt x="589" y="117"/>
                  <a:pt x="589" y="147"/>
                  <a:pt x="574" y="162"/>
                </a:cubicBezTo>
                <a:close/>
              </a:path>
            </a:pathLst>
          </a:custGeom>
          <a:solidFill>
            <a:srgbClr val="5A9A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pic>
        <p:nvPicPr>
          <p:cNvPr id="446" name="Google Shape;446;p32" descr="Medicine"/>
          <p:cNvPicPr preferRelativeResize="0"/>
          <p:nvPr/>
        </p:nvPicPr>
        <p:blipFill rotWithShape="1">
          <a:blip r:embed="rId5">
            <a:alphaModFix/>
          </a:blip>
          <a:srcRect/>
          <a:stretch/>
        </p:blipFill>
        <p:spPr>
          <a:xfrm>
            <a:off x="4975741" y="3757188"/>
            <a:ext cx="402771" cy="419176"/>
          </a:xfrm>
          <a:prstGeom prst="rect">
            <a:avLst/>
          </a:prstGeom>
          <a:noFill/>
          <a:ln>
            <a:noFill/>
          </a:ln>
        </p:spPr>
      </p:pic>
      <p:pic>
        <p:nvPicPr>
          <p:cNvPr id="447" name="Google Shape;447;p32" descr="A picture containing drawing, clock&#10;&#10;Description automatically generated"/>
          <p:cNvPicPr preferRelativeResize="0"/>
          <p:nvPr/>
        </p:nvPicPr>
        <p:blipFill rotWithShape="1">
          <a:blip r:embed="rId6">
            <a:alphaModFix/>
          </a:blip>
          <a:srcRect/>
          <a:stretch/>
        </p:blipFill>
        <p:spPr>
          <a:xfrm>
            <a:off x="4526462" y="1319197"/>
            <a:ext cx="987001" cy="714115"/>
          </a:xfrm>
          <a:prstGeom prst="rect">
            <a:avLst/>
          </a:prstGeom>
          <a:noFill/>
          <a:ln>
            <a:noFill/>
          </a:ln>
        </p:spPr>
      </p:pic>
      <p:grpSp>
        <p:nvGrpSpPr>
          <p:cNvPr id="448" name="Google Shape;448;p32"/>
          <p:cNvGrpSpPr/>
          <p:nvPr/>
        </p:nvGrpSpPr>
        <p:grpSpPr>
          <a:xfrm>
            <a:off x="5483689" y="4375550"/>
            <a:ext cx="304800" cy="292100"/>
            <a:chOff x="5006976" y="3013075"/>
            <a:chExt cx="304800" cy="292100"/>
          </a:xfrm>
        </p:grpSpPr>
        <p:sp>
          <p:nvSpPr>
            <p:cNvPr id="449" name="Google Shape;449;p32"/>
            <p:cNvSpPr/>
            <p:nvPr/>
          </p:nvSpPr>
          <p:spPr>
            <a:xfrm>
              <a:off x="5102226" y="3179763"/>
              <a:ext cx="33300" cy="30300"/>
            </a:xfrm>
            <a:prstGeom prst="ellipse">
              <a:avLst/>
            </a:prstGeom>
            <a:solidFill>
              <a:srgbClr val="5A9A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sp>
          <p:nvSpPr>
            <p:cNvPr id="450" name="Google Shape;450;p32"/>
            <p:cNvSpPr/>
            <p:nvPr/>
          </p:nvSpPr>
          <p:spPr>
            <a:xfrm>
              <a:off x="5181601" y="3179763"/>
              <a:ext cx="31800" cy="30300"/>
            </a:xfrm>
            <a:prstGeom prst="ellipse">
              <a:avLst/>
            </a:prstGeom>
            <a:solidFill>
              <a:srgbClr val="5A9A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sp>
          <p:nvSpPr>
            <p:cNvPr id="451" name="Google Shape;451;p32"/>
            <p:cNvSpPr/>
            <p:nvPr/>
          </p:nvSpPr>
          <p:spPr>
            <a:xfrm>
              <a:off x="5122863" y="3051175"/>
              <a:ext cx="73025" cy="55563"/>
            </a:xfrm>
            <a:custGeom>
              <a:avLst/>
              <a:gdLst/>
              <a:ahLst/>
              <a:cxnLst/>
              <a:rect l="l" t="t" r="r" b="b"/>
              <a:pathLst>
                <a:path w="46" h="35" extrusionOk="0">
                  <a:moveTo>
                    <a:pt x="13" y="35"/>
                  </a:moveTo>
                  <a:lnTo>
                    <a:pt x="33" y="35"/>
                  </a:lnTo>
                  <a:lnTo>
                    <a:pt x="33" y="22"/>
                  </a:lnTo>
                  <a:lnTo>
                    <a:pt x="46" y="22"/>
                  </a:lnTo>
                  <a:lnTo>
                    <a:pt x="46" y="11"/>
                  </a:lnTo>
                  <a:lnTo>
                    <a:pt x="33" y="11"/>
                  </a:lnTo>
                  <a:lnTo>
                    <a:pt x="33" y="0"/>
                  </a:lnTo>
                  <a:lnTo>
                    <a:pt x="13" y="0"/>
                  </a:lnTo>
                  <a:lnTo>
                    <a:pt x="13" y="11"/>
                  </a:lnTo>
                  <a:lnTo>
                    <a:pt x="0" y="11"/>
                  </a:lnTo>
                  <a:lnTo>
                    <a:pt x="0" y="22"/>
                  </a:lnTo>
                  <a:lnTo>
                    <a:pt x="13" y="22"/>
                  </a:lnTo>
                  <a:lnTo>
                    <a:pt x="13" y="35"/>
                  </a:lnTo>
                  <a:close/>
                </a:path>
              </a:pathLst>
            </a:custGeom>
            <a:solidFill>
              <a:srgbClr val="5A9A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sp>
          <p:nvSpPr>
            <p:cNvPr id="452" name="Google Shape;452;p32"/>
            <p:cNvSpPr/>
            <p:nvPr/>
          </p:nvSpPr>
          <p:spPr>
            <a:xfrm>
              <a:off x="5006976" y="3013075"/>
              <a:ext cx="304800" cy="292100"/>
            </a:xfrm>
            <a:custGeom>
              <a:avLst/>
              <a:gdLst/>
              <a:ahLst/>
              <a:cxnLst/>
              <a:rect l="l" t="t" r="r" b="b"/>
              <a:pathLst>
                <a:path w="121" h="116" extrusionOk="0">
                  <a:moveTo>
                    <a:pt x="106" y="56"/>
                  </a:moveTo>
                  <a:cubicBezTo>
                    <a:pt x="106" y="56"/>
                    <a:pt x="106" y="56"/>
                    <a:pt x="106" y="56"/>
                  </a:cubicBezTo>
                  <a:cubicBezTo>
                    <a:pt x="105" y="46"/>
                    <a:pt x="100" y="38"/>
                    <a:pt x="92" y="32"/>
                  </a:cubicBezTo>
                  <a:cubicBezTo>
                    <a:pt x="97" y="0"/>
                    <a:pt x="97" y="0"/>
                    <a:pt x="97" y="0"/>
                  </a:cubicBezTo>
                  <a:cubicBezTo>
                    <a:pt x="24" y="0"/>
                    <a:pt x="24" y="0"/>
                    <a:pt x="24" y="0"/>
                  </a:cubicBezTo>
                  <a:cubicBezTo>
                    <a:pt x="29" y="34"/>
                    <a:pt x="29" y="34"/>
                    <a:pt x="29" y="34"/>
                  </a:cubicBezTo>
                  <a:cubicBezTo>
                    <a:pt x="23" y="39"/>
                    <a:pt x="19" y="46"/>
                    <a:pt x="18" y="54"/>
                  </a:cubicBezTo>
                  <a:cubicBezTo>
                    <a:pt x="18" y="54"/>
                    <a:pt x="18" y="54"/>
                    <a:pt x="18" y="54"/>
                  </a:cubicBezTo>
                  <a:cubicBezTo>
                    <a:pt x="5" y="60"/>
                    <a:pt x="0" y="74"/>
                    <a:pt x="3" y="87"/>
                  </a:cubicBezTo>
                  <a:cubicBezTo>
                    <a:pt x="5" y="87"/>
                    <a:pt x="8" y="86"/>
                    <a:pt x="10" y="85"/>
                  </a:cubicBezTo>
                  <a:cubicBezTo>
                    <a:pt x="14" y="83"/>
                    <a:pt x="17" y="80"/>
                    <a:pt x="19" y="76"/>
                  </a:cubicBezTo>
                  <a:cubicBezTo>
                    <a:pt x="25" y="97"/>
                    <a:pt x="41" y="116"/>
                    <a:pt x="62" y="116"/>
                  </a:cubicBezTo>
                  <a:cubicBezTo>
                    <a:pt x="81" y="116"/>
                    <a:pt x="97" y="98"/>
                    <a:pt x="103" y="79"/>
                  </a:cubicBezTo>
                  <a:cubicBezTo>
                    <a:pt x="105" y="81"/>
                    <a:pt x="108" y="84"/>
                    <a:pt x="111" y="85"/>
                  </a:cubicBezTo>
                  <a:cubicBezTo>
                    <a:pt x="113" y="86"/>
                    <a:pt x="115" y="87"/>
                    <a:pt x="117" y="87"/>
                  </a:cubicBezTo>
                  <a:cubicBezTo>
                    <a:pt x="121" y="76"/>
                    <a:pt x="116" y="63"/>
                    <a:pt x="106" y="56"/>
                  </a:cubicBezTo>
                  <a:close/>
                  <a:moveTo>
                    <a:pt x="88" y="8"/>
                  </a:moveTo>
                  <a:cubicBezTo>
                    <a:pt x="83" y="44"/>
                    <a:pt x="83" y="44"/>
                    <a:pt x="83" y="44"/>
                  </a:cubicBezTo>
                  <a:cubicBezTo>
                    <a:pt x="38" y="44"/>
                    <a:pt x="38" y="44"/>
                    <a:pt x="38" y="44"/>
                  </a:cubicBezTo>
                  <a:cubicBezTo>
                    <a:pt x="32" y="8"/>
                    <a:pt x="32" y="8"/>
                    <a:pt x="32" y="8"/>
                  </a:cubicBezTo>
                  <a:lnTo>
                    <a:pt x="88" y="8"/>
                  </a:lnTo>
                  <a:close/>
                  <a:moveTo>
                    <a:pt x="98" y="71"/>
                  </a:moveTo>
                  <a:cubicBezTo>
                    <a:pt x="93" y="90"/>
                    <a:pt x="79" y="109"/>
                    <a:pt x="62" y="109"/>
                  </a:cubicBezTo>
                  <a:cubicBezTo>
                    <a:pt x="43" y="109"/>
                    <a:pt x="30" y="89"/>
                    <a:pt x="25" y="71"/>
                  </a:cubicBezTo>
                  <a:cubicBezTo>
                    <a:pt x="25" y="69"/>
                    <a:pt x="24" y="67"/>
                    <a:pt x="24" y="65"/>
                  </a:cubicBezTo>
                  <a:cubicBezTo>
                    <a:pt x="36" y="65"/>
                    <a:pt x="46" y="59"/>
                    <a:pt x="53" y="51"/>
                  </a:cubicBezTo>
                  <a:cubicBezTo>
                    <a:pt x="71" y="51"/>
                    <a:pt x="71" y="51"/>
                    <a:pt x="71" y="51"/>
                  </a:cubicBezTo>
                  <a:cubicBezTo>
                    <a:pt x="78" y="59"/>
                    <a:pt x="88" y="65"/>
                    <a:pt x="99" y="65"/>
                  </a:cubicBezTo>
                  <a:cubicBezTo>
                    <a:pt x="99" y="67"/>
                    <a:pt x="99" y="69"/>
                    <a:pt x="98" y="71"/>
                  </a:cubicBezTo>
                  <a:close/>
                </a:path>
              </a:pathLst>
            </a:custGeom>
            <a:solidFill>
              <a:srgbClr val="5A9A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grpSp>
      <p:sp>
        <p:nvSpPr>
          <p:cNvPr id="453" name="Google Shape;453;p32"/>
          <p:cNvSpPr txBox="1"/>
          <p:nvPr/>
        </p:nvSpPr>
        <p:spPr>
          <a:xfrm>
            <a:off x="0" y="4821806"/>
            <a:ext cx="9142800" cy="322800"/>
          </a:xfrm>
          <a:prstGeom prst="rect">
            <a:avLst/>
          </a:prstGeom>
          <a:noFill/>
          <a:ln>
            <a:noFill/>
          </a:ln>
        </p:spPr>
        <p:txBody>
          <a:bodyPr spcFirstLastPara="1" wrap="square" lIns="68575" tIns="68575" rIns="68575" bIns="68575" anchor="t" anchorCtr="0">
            <a:noAutofit/>
          </a:bodyPr>
          <a:lstStyle/>
          <a:p>
            <a:pPr marL="0" lvl="0" indent="0" algn="ctr" rtl="0">
              <a:lnSpc>
                <a:spcPct val="100000"/>
              </a:lnSpc>
              <a:spcBef>
                <a:spcPts val="0"/>
              </a:spcBef>
              <a:spcAft>
                <a:spcPts val="0"/>
              </a:spcAft>
              <a:buNone/>
            </a:pPr>
            <a:endParaRPr sz="600" b="1" i="1">
              <a:solidFill>
                <a:srgbClr val="999999"/>
              </a:solidFill>
            </a:endParaRPr>
          </a:p>
          <a:p>
            <a:pPr marL="0" lvl="0" indent="0" algn="ctr" rtl="0">
              <a:lnSpc>
                <a:spcPct val="100000"/>
              </a:lnSpc>
              <a:spcBef>
                <a:spcPts val="0"/>
              </a:spcBef>
              <a:spcAft>
                <a:spcPts val="0"/>
              </a:spcAft>
              <a:buNone/>
            </a:pPr>
            <a:r>
              <a:rPr lang="en" sz="600" i="1">
                <a:solidFill>
                  <a:srgbClr val="999999"/>
                </a:solidFill>
              </a:rPr>
              <a:t>This is a Hoffmann-La Roche Limited document that contains confidential information. Nothing herein is to be disclosed without written consent from Hoffmann-La Roche Limited.</a:t>
            </a:r>
            <a:endParaRPr sz="1100"/>
          </a:p>
        </p:txBody>
      </p:sp>
      <p:pic>
        <p:nvPicPr>
          <p:cNvPr id="454" name="Google Shape;454;p32"/>
          <p:cNvPicPr preferRelativeResize="0"/>
          <p:nvPr/>
        </p:nvPicPr>
        <p:blipFill>
          <a:blip r:embed="rId7">
            <a:alphaModFix/>
          </a:blip>
          <a:stretch>
            <a:fillRect/>
          </a:stretch>
        </p:blipFill>
        <p:spPr>
          <a:xfrm>
            <a:off x="4408588" y="2528300"/>
            <a:ext cx="680143" cy="733928"/>
          </a:xfrm>
          <a:prstGeom prst="rect">
            <a:avLst/>
          </a:prstGeom>
          <a:noFill/>
          <a:ln>
            <a:noFill/>
          </a:ln>
        </p:spPr>
      </p:pic>
      <p:pic>
        <p:nvPicPr>
          <p:cNvPr id="455" name="Google Shape;455;p32"/>
          <p:cNvPicPr preferRelativeResize="0"/>
          <p:nvPr/>
        </p:nvPicPr>
        <p:blipFill>
          <a:blip r:embed="rId8">
            <a:alphaModFix/>
          </a:blip>
          <a:stretch>
            <a:fillRect/>
          </a:stretch>
        </p:blipFill>
        <p:spPr>
          <a:xfrm>
            <a:off x="4785457" y="2680922"/>
            <a:ext cx="680143" cy="73392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571450" y="2150850"/>
            <a:ext cx="8260800" cy="841800"/>
          </a:xfrm>
          <a:prstGeom prst="rect">
            <a:avLst/>
          </a:prstGeom>
        </p:spPr>
        <p:txBody>
          <a:bodyPr spcFirstLastPara="1" wrap="square" lIns="0" tIns="91425" rIns="91425" bIns="91425" anchor="ctr" anchorCtr="0">
            <a:noAutofit/>
          </a:bodyPr>
          <a:lstStyle/>
          <a:p>
            <a:pPr marL="0" lvl="0" indent="0" algn="l" rtl="0">
              <a:spcBef>
                <a:spcPts val="0"/>
              </a:spcBef>
              <a:spcAft>
                <a:spcPts val="0"/>
              </a:spcAft>
              <a:buNone/>
            </a:pPr>
            <a:r>
              <a:rPr lang="en"/>
              <a:t>Learnings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34"/>
          <p:cNvSpPr txBox="1">
            <a:spLocks noGrp="1"/>
          </p:cNvSpPr>
          <p:nvPr>
            <p:ph type="title"/>
          </p:nvPr>
        </p:nvSpPr>
        <p:spPr>
          <a:xfrm>
            <a:off x="571450" y="51675"/>
            <a:ext cx="7431600" cy="5727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a:t>Important design considerations</a:t>
            </a:r>
            <a:endParaRPr/>
          </a:p>
        </p:txBody>
      </p:sp>
      <p:sp>
        <p:nvSpPr>
          <p:cNvPr id="466" name="Google Shape;466;p34"/>
          <p:cNvSpPr txBox="1">
            <a:spLocks noGrp="1"/>
          </p:cNvSpPr>
          <p:nvPr>
            <p:ph type="subTitle" idx="1"/>
          </p:nvPr>
        </p:nvSpPr>
        <p:spPr>
          <a:xfrm>
            <a:off x="571450" y="341100"/>
            <a:ext cx="7431600" cy="4368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a:t>From Health Authority interactions and Roche proposals</a:t>
            </a:r>
            <a:endParaRPr/>
          </a:p>
        </p:txBody>
      </p:sp>
      <p:sp>
        <p:nvSpPr>
          <p:cNvPr id="467" name="Google Shape;467;p34"/>
          <p:cNvSpPr/>
          <p:nvPr/>
        </p:nvSpPr>
        <p:spPr>
          <a:xfrm>
            <a:off x="216567" y="2290193"/>
            <a:ext cx="1188000" cy="1141200"/>
          </a:xfrm>
          <a:prstGeom prst="ellipse">
            <a:avLst/>
          </a:prstGeom>
          <a:solidFill>
            <a:srgbClr val="FFFFFF"/>
          </a:solidFill>
          <a:ln w="28575" cap="flat" cmpd="sng">
            <a:solidFill>
              <a:srgbClr val="B1B3B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68" name="Google Shape;468;p34"/>
          <p:cNvSpPr/>
          <p:nvPr/>
        </p:nvSpPr>
        <p:spPr>
          <a:xfrm>
            <a:off x="468412" y="2440286"/>
            <a:ext cx="684325" cy="759326"/>
          </a:xfrm>
          <a:custGeom>
            <a:avLst/>
            <a:gdLst/>
            <a:ahLst/>
            <a:cxnLst/>
            <a:rect l="l" t="t" r="r" b="b"/>
            <a:pathLst>
              <a:path w="589" h="619" extrusionOk="0">
                <a:moveTo>
                  <a:pt x="294" y="0"/>
                </a:moveTo>
                <a:lnTo>
                  <a:pt x="294" y="0"/>
                </a:lnTo>
                <a:cubicBezTo>
                  <a:pt x="0" y="339"/>
                  <a:pt x="0" y="339"/>
                  <a:pt x="0" y="339"/>
                </a:cubicBezTo>
                <a:cubicBezTo>
                  <a:pt x="29" y="368"/>
                  <a:pt x="29" y="368"/>
                  <a:pt x="29" y="368"/>
                </a:cubicBezTo>
                <a:cubicBezTo>
                  <a:pt x="103" y="294"/>
                  <a:pt x="103" y="294"/>
                  <a:pt x="103" y="294"/>
                </a:cubicBezTo>
                <a:cubicBezTo>
                  <a:pt x="103" y="545"/>
                  <a:pt x="103" y="545"/>
                  <a:pt x="103" y="545"/>
                </a:cubicBezTo>
                <a:cubicBezTo>
                  <a:pt x="103" y="589"/>
                  <a:pt x="132" y="618"/>
                  <a:pt x="176" y="618"/>
                </a:cubicBezTo>
                <a:cubicBezTo>
                  <a:pt x="412" y="618"/>
                  <a:pt x="412" y="618"/>
                  <a:pt x="412" y="618"/>
                </a:cubicBezTo>
                <a:cubicBezTo>
                  <a:pt x="456" y="618"/>
                  <a:pt x="485" y="589"/>
                  <a:pt x="485" y="545"/>
                </a:cubicBezTo>
                <a:cubicBezTo>
                  <a:pt x="485" y="294"/>
                  <a:pt x="485" y="294"/>
                  <a:pt x="485" y="294"/>
                </a:cubicBezTo>
                <a:cubicBezTo>
                  <a:pt x="559" y="368"/>
                  <a:pt x="559" y="368"/>
                  <a:pt x="559" y="368"/>
                </a:cubicBezTo>
                <a:cubicBezTo>
                  <a:pt x="588" y="339"/>
                  <a:pt x="588" y="339"/>
                  <a:pt x="588" y="339"/>
                </a:cubicBezTo>
                <a:lnTo>
                  <a:pt x="294" y="0"/>
                </a:lnTo>
                <a:close/>
                <a:moveTo>
                  <a:pt x="456" y="545"/>
                </a:moveTo>
                <a:lnTo>
                  <a:pt x="456" y="545"/>
                </a:lnTo>
                <a:cubicBezTo>
                  <a:pt x="456" y="559"/>
                  <a:pt x="426" y="589"/>
                  <a:pt x="412" y="589"/>
                </a:cubicBezTo>
                <a:cubicBezTo>
                  <a:pt x="176" y="589"/>
                  <a:pt x="176" y="589"/>
                  <a:pt x="176" y="589"/>
                </a:cubicBezTo>
                <a:cubicBezTo>
                  <a:pt x="162" y="589"/>
                  <a:pt x="132" y="559"/>
                  <a:pt x="132" y="545"/>
                </a:cubicBezTo>
                <a:cubicBezTo>
                  <a:pt x="132" y="235"/>
                  <a:pt x="132" y="235"/>
                  <a:pt x="132" y="235"/>
                </a:cubicBezTo>
                <a:cubicBezTo>
                  <a:pt x="294" y="59"/>
                  <a:pt x="294" y="59"/>
                  <a:pt x="294" y="59"/>
                </a:cubicBezTo>
                <a:cubicBezTo>
                  <a:pt x="456" y="235"/>
                  <a:pt x="456" y="235"/>
                  <a:pt x="456" y="235"/>
                </a:cubicBezTo>
                <a:lnTo>
                  <a:pt x="456" y="545"/>
                </a:lnTo>
                <a:close/>
              </a:path>
            </a:pathLst>
          </a:custGeom>
          <a:solidFill>
            <a:srgbClr val="B1B3B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sp>
        <p:nvSpPr>
          <p:cNvPr id="469" name="Google Shape;469;p34"/>
          <p:cNvSpPr/>
          <p:nvPr/>
        </p:nvSpPr>
        <p:spPr>
          <a:xfrm>
            <a:off x="7798680" y="3713956"/>
            <a:ext cx="1188000" cy="1141200"/>
          </a:xfrm>
          <a:prstGeom prst="ellipse">
            <a:avLst/>
          </a:prstGeom>
          <a:solidFill>
            <a:srgbClr val="FFFFFF"/>
          </a:solidFill>
          <a:ln w="28575" cap="flat" cmpd="sng">
            <a:solidFill>
              <a:srgbClr val="B1B3B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70" name="Google Shape;470;p34"/>
          <p:cNvSpPr txBox="1"/>
          <p:nvPr/>
        </p:nvSpPr>
        <p:spPr>
          <a:xfrm>
            <a:off x="1608300" y="850600"/>
            <a:ext cx="2963700" cy="1457100"/>
          </a:xfrm>
          <a:prstGeom prst="rect">
            <a:avLst/>
          </a:prstGeom>
          <a:solidFill>
            <a:srgbClr val="D9D9D9"/>
          </a:solid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 sz="1100">
                <a:latin typeface="Roche Sans"/>
                <a:ea typeface="Roche Sans"/>
                <a:cs typeface="Roche Sans"/>
                <a:sym typeface="Roche Sans"/>
              </a:rPr>
              <a:t>Local HCP: clear responsibilities defined, role often same as in classic CT</a:t>
            </a:r>
            <a:r>
              <a:rPr lang="en" sz="900">
                <a:latin typeface="Roche Sans"/>
                <a:ea typeface="Roche Sans"/>
                <a:cs typeface="Roche Sans"/>
                <a:sym typeface="Roche Sans"/>
              </a:rPr>
              <a:t>.</a:t>
            </a:r>
            <a:endParaRPr sz="900">
              <a:latin typeface="Roche Sans"/>
              <a:ea typeface="Roche Sans"/>
              <a:cs typeface="Roche Sans"/>
              <a:sym typeface="Roche Sans"/>
            </a:endParaRPr>
          </a:p>
          <a:p>
            <a:pPr marL="0" lvl="0" indent="0" algn="l" rtl="0">
              <a:spcBef>
                <a:spcPts val="1000"/>
              </a:spcBef>
              <a:spcAft>
                <a:spcPts val="0"/>
              </a:spcAft>
              <a:buNone/>
            </a:pPr>
            <a:r>
              <a:rPr lang="en" sz="1100">
                <a:latin typeface="Roche Sans"/>
                <a:ea typeface="Roche Sans"/>
                <a:cs typeface="Roche Sans"/>
                <a:sym typeface="Roche Sans"/>
              </a:rPr>
              <a:t>PI remains accountable</a:t>
            </a:r>
            <a:endParaRPr sz="1100">
              <a:latin typeface="Roche Sans"/>
              <a:ea typeface="Roche Sans"/>
              <a:cs typeface="Roche Sans"/>
              <a:sym typeface="Roche Sans"/>
            </a:endParaRPr>
          </a:p>
          <a:p>
            <a:pPr marL="0" lvl="0" indent="0" algn="l" rtl="0">
              <a:spcBef>
                <a:spcPts val="1000"/>
              </a:spcBef>
              <a:spcAft>
                <a:spcPts val="0"/>
              </a:spcAft>
              <a:buNone/>
            </a:pPr>
            <a:r>
              <a:rPr lang="en" sz="1100">
                <a:latin typeface="Roche Sans"/>
                <a:ea typeface="Roche Sans"/>
                <a:cs typeface="Roche Sans"/>
                <a:sym typeface="Roche Sans"/>
              </a:rPr>
              <a:t>eConsent / telemedicine: Patient safety, data security, data privacy and local regulations! Is it really the patient? Local systems!</a:t>
            </a:r>
            <a:endParaRPr sz="1100">
              <a:latin typeface="Roche Sans"/>
              <a:ea typeface="Roche Sans"/>
              <a:cs typeface="Roche Sans"/>
              <a:sym typeface="Roche Sans"/>
            </a:endParaRPr>
          </a:p>
        </p:txBody>
      </p:sp>
      <p:sp>
        <p:nvSpPr>
          <p:cNvPr id="471" name="Google Shape;471;p34"/>
          <p:cNvSpPr/>
          <p:nvPr/>
        </p:nvSpPr>
        <p:spPr>
          <a:xfrm>
            <a:off x="216580" y="3656431"/>
            <a:ext cx="1188000" cy="1141200"/>
          </a:xfrm>
          <a:prstGeom prst="ellipse">
            <a:avLst/>
          </a:prstGeom>
          <a:solidFill>
            <a:srgbClr val="FFFFFF"/>
          </a:solidFill>
          <a:ln w="28575" cap="flat" cmpd="sng">
            <a:solidFill>
              <a:srgbClr val="B1B3B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72" name="Google Shape;472;p34"/>
          <p:cNvSpPr/>
          <p:nvPr/>
        </p:nvSpPr>
        <p:spPr>
          <a:xfrm>
            <a:off x="7798667" y="792031"/>
            <a:ext cx="1188000" cy="1141200"/>
          </a:xfrm>
          <a:prstGeom prst="ellipse">
            <a:avLst/>
          </a:prstGeom>
          <a:solidFill>
            <a:srgbClr val="FFFFFF"/>
          </a:solidFill>
          <a:ln w="28575" cap="flat" cmpd="sng">
            <a:solidFill>
              <a:srgbClr val="B1B3B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473" name="Google Shape;473;p34"/>
          <p:cNvGrpSpPr/>
          <p:nvPr/>
        </p:nvGrpSpPr>
        <p:grpSpPr>
          <a:xfrm>
            <a:off x="8003404" y="1120662"/>
            <a:ext cx="396409" cy="504009"/>
            <a:chOff x="7476784" y="4559478"/>
            <a:chExt cx="323837" cy="419938"/>
          </a:xfrm>
        </p:grpSpPr>
        <p:sp>
          <p:nvSpPr>
            <p:cNvPr id="474" name="Google Shape;474;p34"/>
            <p:cNvSpPr/>
            <p:nvPr/>
          </p:nvSpPr>
          <p:spPr>
            <a:xfrm>
              <a:off x="7476784" y="4559478"/>
              <a:ext cx="238146" cy="419938"/>
            </a:xfrm>
            <a:custGeom>
              <a:avLst/>
              <a:gdLst/>
              <a:ahLst/>
              <a:cxnLst/>
              <a:rect l="l" t="t" r="r" b="b"/>
              <a:pathLst>
                <a:path w="526289" h="943680" extrusionOk="0">
                  <a:moveTo>
                    <a:pt x="94042" y="0"/>
                  </a:moveTo>
                  <a:lnTo>
                    <a:pt x="432248" y="0"/>
                  </a:lnTo>
                  <a:cubicBezTo>
                    <a:pt x="484014" y="0"/>
                    <a:pt x="526290" y="42190"/>
                    <a:pt x="526290" y="93851"/>
                  </a:cubicBezTo>
                  <a:lnTo>
                    <a:pt x="526290" y="849830"/>
                  </a:lnTo>
                  <a:cubicBezTo>
                    <a:pt x="526290" y="901491"/>
                    <a:pt x="484014" y="943681"/>
                    <a:pt x="432248" y="943681"/>
                  </a:cubicBezTo>
                  <a:lnTo>
                    <a:pt x="94042" y="943681"/>
                  </a:lnTo>
                  <a:cubicBezTo>
                    <a:pt x="42276" y="943681"/>
                    <a:pt x="0" y="901491"/>
                    <a:pt x="0" y="849830"/>
                  </a:cubicBezTo>
                  <a:lnTo>
                    <a:pt x="0" y="93851"/>
                  </a:lnTo>
                  <a:cubicBezTo>
                    <a:pt x="0" y="42190"/>
                    <a:pt x="42276" y="0"/>
                    <a:pt x="94042" y="0"/>
                  </a:cubicBezTo>
                  <a:close/>
                </a:path>
              </a:pathLst>
            </a:custGeom>
            <a:solidFill>
              <a:srgbClr val="FFFFFF"/>
            </a:solidFill>
            <a:ln w="19050"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75" name="Google Shape;475;p34"/>
            <p:cNvSpPr/>
            <p:nvPr/>
          </p:nvSpPr>
          <p:spPr>
            <a:xfrm>
              <a:off x="7506106" y="4622041"/>
              <a:ext cx="179585" cy="266292"/>
            </a:xfrm>
            <a:custGeom>
              <a:avLst/>
              <a:gdLst/>
              <a:ahLst/>
              <a:cxnLst/>
              <a:rect l="l" t="t" r="r" b="b"/>
              <a:pathLst>
                <a:path w="396874" h="598410" extrusionOk="0">
                  <a:moveTo>
                    <a:pt x="0" y="0"/>
                  </a:moveTo>
                  <a:lnTo>
                    <a:pt x="396874" y="0"/>
                  </a:lnTo>
                  <a:lnTo>
                    <a:pt x="396874" y="598411"/>
                  </a:lnTo>
                  <a:lnTo>
                    <a:pt x="0" y="598411"/>
                  </a:lnTo>
                  <a:close/>
                </a:path>
              </a:pathLst>
            </a:custGeom>
            <a:noFill/>
            <a:ln w="1587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76" name="Google Shape;476;p34"/>
            <p:cNvSpPr/>
            <p:nvPr/>
          </p:nvSpPr>
          <p:spPr>
            <a:xfrm>
              <a:off x="7555366" y="4592487"/>
              <a:ext cx="81204" cy="3831"/>
            </a:xfrm>
            <a:custGeom>
              <a:avLst/>
              <a:gdLst/>
              <a:ahLst/>
              <a:cxnLst/>
              <a:rect l="l" t="t" r="r" b="b"/>
              <a:pathLst>
                <a:path w="179456" h="8610" extrusionOk="0">
                  <a:moveTo>
                    <a:pt x="0" y="0"/>
                  </a:moveTo>
                  <a:lnTo>
                    <a:pt x="179456" y="0"/>
                  </a:lnTo>
                </a:path>
              </a:pathLst>
            </a:custGeom>
            <a:noFill/>
            <a:ln w="1905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77" name="Google Shape;477;p34"/>
            <p:cNvSpPr/>
            <p:nvPr/>
          </p:nvSpPr>
          <p:spPr>
            <a:xfrm>
              <a:off x="7580387" y="4919502"/>
              <a:ext cx="31232" cy="30652"/>
            </a:xfrm>
            <a:custGeom>
              <a:avLst/>
              <a:gdLst/>
              <a:ahLst/>
              <a:cxnLst/>
              <a:rect l="l" t="t" r="r" b="b"/>
              <a:pathLst>
                <a:path w="69021" h="68881" extrusionOk="0">
                  <a:moveTo>
                    <a:pt x="69022" y="34441"/>
                  </a:moveTo>
                  <a:cubicBezTo>
                    <a:pt x="69022" y="53462"/>
                    <a:pt x="53571" y="68882"/>
                    <a:pt x="34511" y="68882"/>
                  </a:cubicBezTo>
                  <a:cubicBezTo>
                    <a:pt x="15451" y="68882"/>
                    <a:pt x="0" y="53462"/>
                    <a:pt x="0" y="34441"/>
                  </a:cubicBezTo>
                  <a:cubicBezTo>
                    <a:pt x="0" y="15420"/>
                    <a:pt x="15451" y="0"/>
                    <a:pt x="34511" y="0"/>
                  </a:cubicBezTo>
                  <a:cubicBezTo>
                    <a:pt x="53571" y="0"/>
                    <a:pt x="69022" y="15420"/>
                    <a:pt x="69022" y="34441"/>
                  </a:cubicBezTo>
                  <a:close/>
                </a:path>
              </a:pathLst>
            </a:custGeom>
            <a:noFill/>
            <a:ln w="15875" cap="flat"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478" name="Google Shape;478;p34"/>
            <p:cNvGrpSpPr/>
            <p:nvPr/>
          </p:nvGrpSpPr>
          <p:grpSpPr>
            <a:xfrm>
              <a:off x="7613228" y="4661574"/>
              <a:ext cx="187393" cy="183914"/>
              <a:chOff x="5685198" y="2561717"/>
              <a:chExt cx="187393" cy="183914"/>
            </a:xfrm>
          </p:grpSpPr>
          <p:sp>
            <p:nvSpPr>
              <p:cNvPr id="479" name="Google Shape;479;p34"/>
              <p:cNvSpPr/>
              <p:nvPr/>
            </p:nvSpPr>
            <p:spPr>
              <a:xfrm>
                <a:off x="5685198" y="2561717"/>
                <a:ext cx="187393" cy="183914"/>
              </a:xfrm>
              <a:custGeom>
                <a:avLst/>
                <a:gdLst/>
                <a:ahLst/>
                <a:cxnLst/>
                <a:rect l="l" t="t" r="r" b="b"/>
                <a:pathLst>
                  <a:path w="414129" h="413290" extrusionOk="0">
                    <a:moveTo>
                      <a:pt x="414130" y="206645"/>
                    </a:moveTo>
                    <a:cubicBezTo>
                      <a:pt x="414130" y="320773"/>
                      <a:pt x="321424" y="413291"/>
                      <a:pt x="207065" y="413291"/>
                    </a:cubicBezTo>
                    <a:cubicBezTo>
                      <a:pt x="92706" y="413291"/>
                      <a:pt x="0" y="320773"/>
                      <a:pt x="0" y="206645"/>
                    </a:cubicBezTo>
                    <a:cubicBezTo>
                      <a:pt x="0" y="92518"/>
                      <a:pt x="92706" y="0"/>
                      <a:pt x="207065" y="0"/>
                    </a:cubicBezTo>
                    <a:cubicBezTo>
                      <a:pt x="321424" y="0"/>
                      <a:pt x="414130" y="92518"/>
                      <a:pt x="414130" y="206645"/>
                    </a:cubicBezTo>
                    <a:close/>
                  </a:path>
                </a:pathLst>
              </a:custGeom>
              <a:solidFill>
                <a:srgbClr val="FFFFFF"/>
              </a:solidFill>
              <a:ln w="22225"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80" name="Google Shape;480;p34"/>
              <p:cNvSpPr/>
              <p:nvPr/>
            </p:nvSpPr>
            <p:spPr>
              <a:xfrm>
                <a:off x="5716474" y="2588585"/>
                <a:ext cx="3904" cy="53642"/>
              </a:xfrm>
              <a:custGeom>
                <a:avLst/>
                <a:gdLst/>
                <a:ahLst/>
                <a:cxnLst/>
                <a:rect l="l" t="t" r="r" b="b"/>
                <a:pathLst>
                  <a:path w="8627" h="120543" extrusionOk="0">
                    <a:moveTo>
                      <a:pt x="0" y="0"/>
                    </a:moveTo>
                    <a:lnTo>
                      <a:pt x="0" y="120543"/>
                    </a:lnTo>
                  </a:path>
                </a:pathLst>
              </a:custGeom>
              <a:noFill/>
              <a:ln w="1270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81" name="Google Shape;481;p34"/>
              <p:cNvSpPr/>
              <p:nvPr/>
            </p:nvSpPr>
            <p:spPr>
              <a:xfrm>
                <a:off x="5775117" y="2665349"/>
                <a:ext cx="3904" cy="53642"/>
              </a:xfrm>
              <a:custGeom>
                <a:avLst/>
                <a:gdLst/>
                <a:ahLst/>
                <a:cxnLst/>
                <a:rect l="l" t="t" r="r" b="b"/>
                <a:pathLst>
                  <a:path w="8627" h="120543" extrusionOk="0">
                    <a:moveTo>
                      <a:pt x="0" y="0"/>
                    </a:moveTo>
                    <a:lnTo>
                      <a:pt x="0" y="120543"/>
                    </a:lnTo>
                  </a:path>
                </a:pathLst>
              </a:custGeom>
              <a:noFill/>
              <a:ln w="1270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82" name="Google Shape;482;p34"/>
              <p:cNvSpPr/>
              <p:nvPr/>
            </p:nvSpPr>
            <p:spPr>
              <a:xfrm>
                <a:off x="5810303" y="2588585"/>
                <a:ext cx="3904" cy="53642"/>
              </a:xfrm>
              <a:custGeom>
                <a:avLst/>
                <a:gdLst/>
                <a:ahLst/>
                <a:cxnLst/>
                <a:rect l="l" t="t" r="r" b="b"/>
                <a:pathLst>
                  <a:path w="8627" h="120543" extrusionOk="0">
                    <a:moveTo>
                      <a:pt x="0" y="0"/>
                    </a:moveTo>
                    <a:lnTo>
                      <a:pt x="0" y="120543"/>
                    </a:lnTo>
                  </a:path>
                </a:pathLst>
              </a:custGeom>
              <a:noFill/>
              <a:ln w="1270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83" name="Google Shape;483;p34"/>
              <p:cNvSpPr/>
              <p:nvPr/>
            </p:nvSpPr>
            <p:spPr>
              <a:xfrm>
                <a:off x="5841580" y="2588585"/>
                <a:ext cx="3904" cy="53642"/>
              </a:xfrm>
              <a:custGeom>
                <a:avLst/>
                <a:gdLst/>
                <a:ahLst/>
                <a:cxnLst/>
                <a:rect l="l" t="t" r="r" b="b"/>
                <a:pathLst>
                  <a:path w="8627" h="120543" extrusionOk="0">
                    <a:moveTo>
                      <a:pt x="0" y="0"/>
                    </a:moveTo>
                    <a:lnTo>
                      <a:pt x="0" y="120543"/>
                    </a:lnTo>
                  </a:path>
                </a:pathLst>
              </a:custGeom>
              <a:noFill/>
              <a:ln w="1270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84" name="Google Shape;484;p34"/>
              <p:cNvSpPr/>
              <p:nvPr/>
            </p:nvSpPr>
            <p:spPr>
              <a:xfrm>
                <a:off x="5747750" y="2588585"/>
                <a:ext cx="31232" cy="53642"/>
              </a:xfrm>
              <a:custGeom>
                <a:avLst/>
                <a:gdLst/>
                <a:ahLst/>
                <a:cxnLst/>
                <a:rect l="l" t="t" r="r" b="b"/>
                <a:pathLst>
                  <a:path w="69021" h="120543" extrusionOk="0">
                    <a:moveTo>
                      <a:pt x="34511" y="0"/>
                    </a:moveTo>
                    <a:lnTo>
                      <a:pt x="34511" y="0"/>
                    </a:lnTo>
                    <a:cubicBezTo>
                      <a:pt x="53492" y="0"/>
                      <a:pt x="69022" y="15498"/>
                      <a:pt x="69022" y="34441"/>
                    </a:cubicBezTo>
                    <a:lnTo>
                      <a:pt x="69022" y="86102"/>
                    </a:lnTo>
                    <a:cubicBezTo>
                      <a:pt x="69022" y="105045"/>
                      <a:pt x="53492" y="120543"/>
                      <a:pt x="34511" y="120543"/>
                    </a:cubicBezTo>
                    <a:lnTo>
                      <a:pt x="34511" y="120543"/>
                    </a:lnTo>
                    <a:cubicBezTo>
                      <a:pt x="15530" y="120543"/>
                      <a:pt x="0" y="105045"/>
                      <a:pt x="0" y="86102"/>
                    </a:cubicBezTo>
                    <a:lnTo>
                      <a:pt x="0" y="34441"/>
                    </a:lnTo>
                    <a:cubicBezTo>
                      <a:pt x="0" y="15498"/>
                      <a:pt x="15530" y="0"/>
                      <a:pt x="34511" y="0"/>
                    </a:cubicBezTo>
                    <a:close/>
                  </a:path>
                </a:pathLst>
              </a:custGeom>
              <a:noFill/>
              <a:ln w="1270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85" name="Google Shape;485;p34"/>
              <p:cNvSpPr/>
              <p:nvPr/>
            </p:nvSpPr>
            <p:spPr>
              <a:xfrm>
                <a:off x="5806394" y="2665349"/>
                <a:ext cx="31232" cy="53642"/>
              </a:xfrm>
              <a:custGeom>
                <a:avLst/>
                <a:gdLst/>
                <a:ahLst/>
                <a:cxnLst/>
                <a:rect l="l" t="t" r="r" b="b"/>
                <a:pathLst>
                  <a:path w="69021" h="120543" extrusionOk="0">
                    <a:moveTo>
                      <a:pt x="34511" y="0"/>
                    </a:moveTo>
                    <a:lnTo>
                      <a:pt x="34511" y="0"/>
                    </a:lnTo>
                    <a:cubicBezTo>
                      <a:pt x="53492" y="0"/>
                      <a:pt x="69022" y="15498"/>
                      <a:pt x="69022" y="34441"/>
                    </a:cubicBezTo>
                    <a:lnTo>
                      <a:pt x="69022" y="86102"/>
                    </a:lnTo>
                    <a:cubicBezTo>
                      <a:pt x="69022" y="105045"/>
                      <a:pt x="53492" y="120543"/>
                      <a:pt x="34511" y="120543"/>
                    </a:cubicBezTo>
                    <a:lnTo>
                      <a:pt x="34511" y="120543"/>
                    </a:lnTo>
                    <a:cubicBezTo>
                      <a:pt x="15530" y="120543"/>
                      <a:pt x="0" y="105045"/>
                      <a:pt x="0" y="86102"/>
                    </a:cubicBezTo>
                    <a:lnTo>
                      <a:pt x="0" y="34441"/>
                    </a:lnTo>
                    <a:cubicBezTo>
                      <a:pt x="0" y="15498"/>
                      <a:pt x="15530" y="0"/>
                      <a:pt x="34511" y="0"/>
                    </a:cubicBezTo>
                    <a:close/>
                  </a:path>
                </a:pathLst>
              </a:custGeom>
              <a:noFill/>
              <a:ln w="1270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86" name="Google Shape;486;p34"/>
              <p:cNvSpPr/>
              <p:nvPr/>
            </p:nvSpPr>
            <p:spPr>
              <a:xfrm>
                <a:off x="5712565" y="2665349"/>
                <a:ext cx="31232" cy="53642"/>
              </a:xfrm>
              <a:custGeom>
                <a:avLst/>
                <a:gdLst/>
                <a:ahLst/>
                <a:cxnLst/>
                <a:rect l="l" t="t" r="r" b="b"/>
                <a:pathLst>
                  <a:path w="69021" h="120543" extrusionOk="0">
                    <a:moveTo>
                      <a:pt x="34511" y="0"/>
                    </a:moveTo>
                    <a:lnTo>
                      <a:pt x="34511" y="0"/>
                    </a:lnTo>
                    <a:cubicBezTo>
                      <a:pt x="53492" y="0"/>
                      <a:pt x="69022" y="15498"/>
                      <a:pt x="69022" y="34441"/>
                    </a:cubicBezTo>
                    <a:lnTo>
                      <a:pt x="69022" y="86102"/>
                    </a:lnTo>
                    <a:cubicBezTo>
                      <a:pt x="69022" y="105045"/>
                      <a:pt x="53492" y="120543"/>
                      <a:pt x="34511" y="120543"/>
                    </a:cubicBezTo>
                    <a:lnTo>
                      <a:pt x="34511" y="120543"/>
                    </a:lnTo>
                    <a:cubicBezTo>
                      <a:pt x="15530" y="120543"/>
                      <a:pt x="0" y="105045"/>
                      <a:pt x="0" y="86102"/>
                    </a:cubicBezTo>
                    <a:lnTo>
                      <a:pt x="0" y="34441"/>
                    </a:lnTo>
                    <a:cubicBezTo>
                      <a:pt x="0" y="15498"/>
                      <a:pt x="15530" y="0"/>
                      <a:pt x="34511" y="0"/>
                    </a:cubicBezTo>
                    <a:close/>
                  </a:path>
                </a:pathLst>
              </a:custGeom>
              <a:noFill/>
              <a:ln w="1270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grpSp>
      </p:grpSp>
      <p:grpSp>
        <p:nvGrpSpPr>
          <p:cNvPr id="487" name="Google Shape;487;p34"/>
          <p:cNvGrpSpPr/>
          <p:nvPr/>
        </p:nvGrpSpPr>
        <p:grpSpPr>
          <a:xfrm>
            <a:off x="8467367" y="1120761"/>
            <a:ext cx="360539" cy="498190"/>
            <a:chOff x="11142180" y="3213141"/>
            <a:chExt cx="274759" cy="400990"/>
          </a:xfrm>
        </p:grpSpPr>
        <p:sp>
          <p:nvSpPr>
            <p:cNvPr id="488" name="Google Shape;488;p34"/>
            <p:cNvSpPr/>
            <p:nvPr/>
          </p:nvSpPr>
          <p:spPr>
            <a:xfrm>
              <a:off x="11142180" y="3292675"/>
              <a:ext cx="246810" cy="241972"/>
            </a:xfrm>
            <a:custGeom>
              <a:avLst/>
              <a:gdLst/>
              <a:ahLst/>
              <a:cxnLst/>
              <a:rect l="l" t="t" r="r" b="b"/>
              <a:pathLst>
                <a:path w="246810" h="241972" extrusionOk="0">
                  <a:moveTo>
                    <a:pt x="230254" y="0"/>
                  </a:moveTo>
                  <a:lnTo>
                    <a:pt x="16635" y="0"/>
                  </a:lnTo>
                  <a:cubicBezTo>
                    <a:pt x="7472" y="-14"/>
                    <a:pt x="29" y="7394"/>
                    <a:pt x="0" y="16556"/>
                  </a:cubicBezTo>
                  <a:lnTo>
                    <a:pt x="0" y="225338"/>
                  </a:lnTo>
                  <a:cubicBezTo>
                    <a:pt x="16" y="234519"/>
                    <a:pt x="7454" y="241955"/>
                    <a:pt x="16635" y="241972"/>
                  </a:cubicBezTo>
                  <a:lnTo>
                    <a:pt x="230254" y="241972"/>
                  </a:lnTo>
                  <a:cubicBezTo>
                    <a:pt x="239416" y="241943"/>
                    <a:pt x="246825" y="234499"/>
                    <a:pt x="246811" y="225338"/>
                  </a:cubicBezTo>
                  <a:lnTo>
                    <a:pt x="246811" y="16571"/>
                  </a:lnTo>
                  <a:cubicBezTo>
                    <a:pt x="246820" y="7427"/>
                    <a:pt x="239413" y="8"/>
                    <a:pt x="230269" y="0"/>
                  </a:cubicBezTo>
                  <a:cubicBezTo>
                    <a:pt x="230263" y="0"/>
                    <a:pt x="230260" y="0"/>
                    <a:pt x="230254" y="0"/>
                  </a:cubicBezTo>
                  <a:close/>
                  <a:moveTo>
                    <a:pt x="217009" y="199626"/>
                  </a:moveTo>
                  <a:cubicBezTo>
                    <a:pt x="217012" y="206556"/>
                    <a:pt x="211394" y="212180"/>
                    <a:pt x="204464" y="212183"/>
                  </a:cubicBezTo>
                  <a:cubicBezTo>
                    <a:pt x="204461" y="212183"/>
                    <a:pt x="204458" y="212183"/>
                    <a:pt x="204455" y="212183"/>
                  </a:cubicBezTo>
                  <a:lnTo>
                    <a:pt x="42374" y="212183"/>
                  </a:lnTo>
                  <a:cubicBezTo>
                    <a:pt x="35448" y="212162"/>
                    <a:pt x="29839" y="206550"/>
                    <a:pt x="29819" y="199626"/>
                  </a:cubicBezTo>
                  <a:lnTo>
                    <a:pt x="29819" y="42370"/>
                  </a:lnTo>
                  <a:cubicBezTo>
                    <a:pt x="29818" y="35438"/>
                    <a:pt x="35436" y="29817"/>
                    <a:pt x="42368" y="29816"/>
                  </a:cubicBezTo>
                  <a:cubicBezTo>
                    <a:pt x="42370" y="29816"/>
                    <a:pt x="42371" y="29816"/>
                    <a:pt x="42374" y="29816"/>
                  </a:cubicBezTo>
                  <a:lnTo>
                    <a:pt x="204455" y="29816"/>
                  </a:lnTo>
                  <a:cubicBezTo>
                    <a:pt x="211365" y="29792"/>
                    <a:pt x="216986" y="35373"/>
                    <a:pt x="217009" y="42282"/>
                  </a:cubicBezTo>
                  <a:cubicBezTo>
                    <a:pt x="217009" y="42312"/>
                    <a:pt x="217009" y="42341"/>
                    <a:pt x="217009" y="42370"/>
                  </a:cubicBezTo>
                  <a:close/>
                </a:path>
              </a:pathLst>
            </a:custGeom>
            <a:solidFill>
              <a:srgbClr val="B2B3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89" name="Google Shape;489;p34"/>
            <p:cNvSpPr/>
            <p:nvPr/>
          </p:nvSpPr>
          <p:spPr>
            <a:xfrm>
              <a:off x="11401562" y="3332410"/>
              <a:ext cx="15377" cy="58690"/>
            </a:xfrm>
            <a:custGeom>
              <a:avLst/>
              <a:gdLst/>
              <a:ahLst/>
              <a:cxnLst/>
              <a:rect l="l" t="t" r="r" b="b"/>
              <a:pathLst>
                <a:path w="15377" h="58690" extrusionOk="0">
                  <a:moveTo>
                    <a:pt x="15377" y="4705"/>
                  </a:moveTo>
                  <a:lnTo>
                    <a:pt x="15377" y="53982"/>
                  </a:lnTo>
                  <a:cubicBezTo>
                    <a:pt x="15383" y="56578"/>
                    <a:pt x="13283" y="58686"/>
                    <a:pt x="10686" y="58691"/>
                  </a:cubicBezTo>
                  <a:cubicBezTo>
                    <a:pt x="10680" y="58691"/>
                    <a:pt x="10678" y="58691"/>
                    <a:pt x="10672" y="58691"/>
                  </a:cubicBezTo>
                  <a:lnTo>
                    <a:pt x="0" y="58691"/>
                  </a:lnTo>
                  <a:lnTo>
                    <a:pt x="0" y="0"/>
                  </a:lnTo>
                  <a:lnTo>
                    <a:pt x="10672" y="0"/>
                  </a:lnTo>
                  <a:cubicBezTo>
                    <a:pt x="13263" y="17"/>
                    <a:pt x="15360" y="2114"/>
                    <a:pt x="15377" y="4705"/>
                  </a:cubicBezTo>
                  <a:close/>
                </a:path>
              </a:pathLst>
            </a:custGeom>
            <a:solidFill>
              <a:srgbClr val="B2B3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90" name="Google Shape;490;p34"/>
            <p:cNvSpPr/>
            <p:nvPr/>
          </p:nvSpPr>
          <p:spPr>
            <a:xfrm>
              <a:off x="11401562" y="3436610"/>
              <a:ext cx="15377" cy="58629"/>
            </a:xfrm>
            <a:custGeom>
              <a:avLst/>
              <a:gdLst/>
              <a:ahLst/>
              <a:cxnLst/>
              <a:rect l="l" t="t" r="r" b="b"/>
              <a:pathLst>
                <a:path w="15377" h="58629" extrusionOk="0">
                  <a:moveTo>
                    <a:pt x="15377" y="4708"/>
                  </a:moveTo>
                  <a:lnTo>
                    <a:pt x="15377" y="53921"/>
                  </a:lnTo>
                  <a:cubicBezTo>
                    <a:pt x="15383" y="56518"/>
                    <a:pt x="13283" y="58624"/>
                    <a:pt x="10686" y="58630"/>
                  </a:cubicBezTo>
                  <a:cubicBezTo>
                    <a:pt x="10680" y="58630"/>
                    <a:pt x="10678" y="58630"/>
                    <a:pt x="10672" y="58630"/>
                  </a:cubicBezTo>
                  <a:lnTo>
                    <a:pt x="0" y="58630"/>
                  </a:lnTo>
                  <a:lnTo>
                    <a:pt x="0" y="0"/>
                  </a:lnTo>
                  <a:lnTo>
                    <a:pt x="10672" y="0"/>
                  </a:lnTo>
                  <a:cubicBezTo>
                    <a:pt x="13263" y="20"/>
                    <a:pt x="15360" y="2117"/>
                    <a:pt x="15377" y="4708"/>
                  </a:cubicBezTo>
                  <a:close/>
                </a:path>
              </a:pathLst>
            </a:custGeom>
            <a:solidFill>
              <a:srgbClr val="B2B3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91" name="Google Shape;491;p34"/>
            <p:cNvSpPr/>
            <p:nvPr/>
          </p:nvSpPr>
          <p:spPr>
            <a:xfrm>
              <a:off x="11158187" y="3547215"/>
              <a:ext cx="20213" cy="18705"/>
            </a:xfrm>
            <a:custGeom>
              <a:avLst/>
              <a:gdLst/>
              <a:ahLst/>
              <a:cxnLst/>
              <a:rect l="l" t="t" r="r" b="b"/>
              <a:pathLst>
                <a:path w="20213" h="18705" extrusionOk="0">
                  <a:moveTo>
                    <a:pt x="20214" y="0"/>
                  </a:moveTo>
                  <a:lnTo>
                    <a:pt x="20214" y="18706"/>
                  </a:lnTo>
                  <a:cubicBezTo>
                    <a:pt x="9856" y="17890"/>
                    <a:pt x="1444" y="10044"/>
                    <a:pt x="0" y="0"/>
                  </a:cubicBezTo>
                  <a:close/>
                </a:path>
              </a:pathLst>
            </a:custGeom>
            <a:solidFill>
              <a:srgbClr val="B2B3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92" name="Google Shape;492;p34"/>
            <p:cNvSpPr/>
            <p:nvPr/>
          </p:nvSpPr>
          <p:spPr>
            <a:xfrm>
              <a:off x="11352786" y="3547215"/>
              <a:ext cx="20149" cy="18705"/>
            </a:xfrm>
            <a:custGeom>
              <a:avLst/>
              <a:gdLst/>
              <a:ahLst/>
              <a:cxnLst/>
              <a:rect l="l" t="t" r="r" b="b"/>
              <a:pathLst>
                <a:path w="20149" h="18705" extrusionOk="0">
                  <a:moveTo>
                    <a:pt x="20150" y="0"/>
                  </a:moveTo>
                  <a:cubicBezTo>
                    <a:pt x="18697" y="10044"/>
                    <a:pt x="10419" y="17829"/>
                    <a:pt x="0" y="18706"/>
                  </a:cubicBezTo>
                  <a:lnTo>
                    <a:pt x="0" y="0"/>
                  </a:lnTo>
                  <a:close/>
                </a:path>
              </a:pathLst>
            </a:custGeom>
            <a:solidFill>
              <a:srgbClr val="B2B3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93" name="Google Shape;493;p34"/>
            <p:cNvSpPr/>
            <p:nvPr/>
          </p:nvSpPr>
          <p:spPr>
            <a:xfrm>
              <a:off x="11352784" y="3261351"/>
              <a:ext cx="20152" cy="18766"/>
            </a:xfrm>
            <a:custGeom>
              <a:avLst/>
              <a:gdLst/>
              <a:ahLst/>
              <a:cxnLst/>
              <a:rect l="l" t="t" r="r" b="b"/>
              <a:pathLst>
                <a:path w="20152" h="18766" extrusionOk="0">
                  <a:moveTo>
                    <a:pt x="20153" y="18767"/>
                  </a:moveTo>
                  <a:lnTo>
                    <a:pt x="0" y="18767"/>
                  </a:lnTo>
                  <a:lnTo>
                    <a:pt x="0" y="0"/>
                  </a:lnTo>
                  <a:cubicBezTo>
                    <a:pt x="10422" y="877"/>
                    <a:pt x="18773" y="8725"/>
                    <a:pt x="20153" y="18767"/>
                  </a:cubicBezTo>
                  <a:close/>
                </a:path>
              </a:pathLst>
            </a:custGeom>
            <a:solidFill>
              <a:srgbClr val="B2B3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94" name="Google Shape;494;p34"/>
            <p:cNvSpPr/>
            <p:nvPr/>
          </p:nvSpPr>
          <p:spPr>
            <a:xfrm>
              <a:off x="11158187" y="3261351"/>
              <a:ext cx="20213" cy="18766"/>
            </a:xfrm>
            <a:custGeom>
              <a:avLst/>
              <a:gdLst/>
              <a:ahLst/>
              <a:cxnLst/>
              <a:rect l="l" t="t" r="r" b="b"/>
              <a:pathLst>
                <a:path w="20213" h="18766" extrusionOk="0">
                  <a:moveTo>
                    <a:pt x="20214" y="0"/>
                  </a:moveTo>
                  <a:lnTo>
                    <a:pt x="20214" y="18767"/>
                  </a:lnTo>
                  <a:lnTo>
                    <a:pt x="0" y="18767"/>
                  </a:lnTo>
                  <a:cubicBezTo>
                    <a:pt x="1383" y="8725"/>
                    <a:pt x="9858" y="877"/>
                    <a:pt x="20214" y="0"/>
                  </a:cubicBezTo>
                  <a:close/>
                </a:path>
              </a:pathLst>
            </a:custGeom>
            <a:solidFill>
              <a:srgbClr val="B2B3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95" name="Google Shape;495;p34"/>
            <p:cNvSpPr/>
            <p:nvPr/>
          </p:nvSpPr>
          <p:spPr>
            <a:xfrm>
              <a:off x="11190955" y="3213141"/>
              <a:ext cx="149277" cy="66977"/>
            </a:xfrm>
            <a:custGeom>
              <a:avLst/>
              <a:gdLst/>
              <a:ahLst/>
              <a:cxnLst/>
              <a:rect l="l" t="t" r="r" b="b"/>
              <a:pathLst>
                <a:path w="149277" h="66977" extrusionOk="0">
                  <a:moveTo>
                    <a:pt x="149277" y="16510"/>
                  </a:moveTo>
                  <a:lnTo>
                    <a:pt x="149277" y="66978"/>
                  </a:lnTo>
                  <a:lnTo>
                    <a:pt x="0" y="66978"/>
                  </a:lnTo>
                  <a:lnTo>
                    <a:pt x="0" y="16510"/>
                  </a:lnTo>
                  <a:cubicBezTo>
                    <a:pt x="11" y="7396"/>
                    <a:pt x="7396" y="11"/>
                    <a:pt x="16510" y="0"/>
                  </a:cubicBezTo>
                  <a:lnTo>
                    <a:pt x="132782" y="0"/>
                  </a:lnTo>
                  <a:cubicBezTo>
                    <a:pt x="141891" y="19"/>
                    <a:pt x="149266" y="7402"/>
                    <a:pt x="149277" y="16510"/>
                  </a:cubicBezTo>
                  <a:close/>
                </a:path>
              </a:pathLst>
            </a:custGeom>
            <a:solidFill>
              <a:srgbClr val="000000"/>
            </a:solidFill>
            <a:ln w="9525" cap="flat" cmpd="sng">
              <a:solidFill>
                <a:srgbClr val="2F67B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96" name="Google Shape;496;p34"/>
            <p:cNvSpPr/>
            <p:nvPr/>
          </p:nvSpPr>
          <p:spPr>
            <a:xfrm>
              <a:off x="11190955" y="3547215"/>
              <a:ext cx="149277" cy="66916"/>
            </a:xfrm>
            <a:custGeom>
              <a:avLst/>
              <a:gdLst/>
              <a:ahLst/>
              <a:cxnLst/>
              <a:rect l="l" t="t" r="r" b="b"/>
              <a:pathLst>
                <a:path w="149277" h="66916" extrusionOk="0">
                  <a:moveTo>
                    <a:pt x="149277" y="0"/>
                  </a:moveTo>
                  <a:lnTo>
                    <a:pt x="149277" y="50407"/>
                  </a:lnTo>
                  <a:cubicBezTo>
                    <a:pt x="149266" y="59521"/>
                    <a:pt x="141882" y="66905"/>
                    <a:pt x="132767" y="66917"/>
                  </a:cubicBezTo>
                  <a:lnTo>
                    <a:pt x="16510" y="66917"/>
                  </a:lnTo>
                  <a:cubicBezTo>
                    <a:pt x="7396" y="66905"/>
                    <a:pt x="11" y="59521"/>
                    <a:pt x="0" y="50407"/>
                  </a:cubicBezTo>
                  <a:lnTo>
                    <a:pt x="0" y="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97" name="Google Shape;497;p34"/>
            <p:cNvSpPr/>
            <p:nvPr/>
          </p:nvSpPr>
          <p:spPr>
            <a:xfrm>
              <a:off x="11210776" y="3372145"/>
              <a:ext cx="109637" cy="84399"/>
            </a:xfrm>
            <a:custGeom>
              <a:avLst/>
              <a:gdLst/>
              <a:ahLst/>
              <a:cxnLst/>
              <a:rect l="l" t="t" r="r" b="b"/>
              <a:pathLst>
                <a:path w="109637" h="84399" extrusionOk="0">
                  <a:moveTo>
                    <a:pt x="29959" y="84400"/>
                  </a:moveTo>
                  <a:cubicBezTo>
                    <a:pt x="28710" y="84400"/>
                    <a:pt x="27513" y="83903"/>
                    <a:pt x="26630" y="83020"/>
                  </a:cubicBezTo>
                  <a:lnTo>
                    <a:pt x="0" y="56390"/>
                  </a:lnTo>
                  <a:lnTo>
                    <a:pt x="6649" y="49733"/>
                  </a:lnTo>
                  <a:lnTo>
                    <a:pt x="29950" y="73034"/>
                  </a:lnTo>
                  <a:lnTo>
                    <a:pt x="102980" y="0"/>
                  </a:lnTo>
                  <a:lnTo>
                    <a:pt x="109637" y="6657"/>
                  </a:lnTo>
                  <a:lnTo>
                    <a:pt x="33279" y="83020"/>
                  </a:lnTo>
                  <a:cubicBezTo>
                    <a:pt x="32398" y="83900"/>
                    <a:pt x="31204" y="84397"/>
                    <a:pt x="29959" y="84400"/>
                  </a:cubicBezTo>
                  <a:close/>
                </a:path>
              </a:pathLst>
            </a:custGeom>
            <a:solidFill>
              <a:srgbClr val="2F67B2"/>
            </a:solidFill>
            <a:ln w="9525" cap="flat" cmpd="sng">
              <a:solidFill>
                <a:srgbClr val="2F67B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498" name="Google Shape;498;p34"/>
          <p:cNvSpPr/>
          <p:nvPr/>
        </p:nvSpPr>
        <p:spPr>
          <a:xfrm>
            <a:off x="7797923" y="2249341"/>
            <a:ext cx="1189500" cy="1141200"/>
          </a:xfrm>
          <a:prstGeom prst="ellipse">
            <a:avLst/>
          </a:prstGeom>
          <a:solidFill>
            <a:srgbClr val="FFFFFF"/>
          </a:solidFill>
          <a:ln w="28575" cap="flat" cmpd="sng">
            <a:solidFill>
              <a:srgbClr val="B1B3B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499" name="Google Shape;499;p34"/>
          <p:cNvPicPr preferRelativeResize="0"/>
          <p:nvPr/>
        </p:nvPicPr>
        <p:blipFill rotWithShape="1">
          <a:blip r:embed="rId3">
            <a:alphaModFix/>
          </a:blip>
          <a:srcRect b="13651"/>
          <a:stretch/>
        </p:blipFill>
        <p:spPr>
          <a:xfrm>
            <a:off x="8350321" y="2787899"/>
            <a:ext cx="382588" cy="491280"/>
          </a:xfrm>
          <a:custGeom>
            <a:avLst/>
            <a:gdLst/>
            <a:ahLst/>
            <a:cxnLst/>
            <a:rect l="l" t="t" r="r" b="b"/>
            <a:pathLst>
              <a:path w="546554" h="701828" extrusionOk="0">
                <a:moveTo>
                  <a:pt x="0" y="0"/>
                </a:moveTo>
                <a:lnTo>
                  <a:pt x="546554" y="0"/>
                </a:lnTo>
                <a:lnTo>
                  <a:pt x="546554" y="623487"/>
                </a:lnTo>
                <a:lnTo>
                  <a:pt x="479340" y="659876"/>
                </a:lnTo>
                <a:cubicBezTo>
                  <a:pt x="415307" y="686890"/>
                  <a:pt x="344906" y="701828"/>
                  <a:pt x="271007" y="701828"/>
                </a:cubicBezTo>
                <a:cubicBezTo>
                  <a:pt x="197108" y="701828"/>
                  <a:pt x="126708" y="686890"/>
                  <a:pt x="62675" y="659876"/>
                </a:cubicBezTo>
                <a:lnTo>
                  <a:pt x="0" y="625945"/>
                </a:lnTo>
                <a:close/>
              </a:path>
            </a:pathLst>
          </a:custGeom>
          <a:noFill/>
          <a:ln>
            <a:noFill/>
          </a:ln>
        </p:spPr>
      </p:pic>
      <p:grpSp>
        <p:nvGrpSpPr>
          <p:cNvPr id="500" name="Google Shape;500;p34"/>
          <p:cNvGrpSpPr/>
          <p:nvPr/>
        </p:nvGrpSpPr>
        <p:grpSpPr>
          <a:xfrm>
            <a:off x="8099448" y="4046019"/>
            <a:ext cx="597540" cy="491311"/>
            <a:chOff x="4856163" y="3600451"/>
            <a:chExt cx="358775" cy="293688"/>
          </a:xfrm>
        </p:grpSpPr>
        <p:sp>
          <p:nvSpPr>
            <p:cNvPr id="501" name="Google Shape;501;p34"/>
            <p:cNvSpPr/>
            <p:nvPr/>
          </p:nvSpPr>
          <p:spPr>
            <a:xfrm>
              <a:off x="5103813" y="3692526"/>
              <a:ext cx="68263" cy="90488"/>
            </a:xfrm>
            <a:custGeom>
              <a:avLst/>
              <a:gdLst/>
              <a:ahLst/>
              <a:cxnLst/>
              <a:rect l="l" t="t" r="r" b="b"/>
              <a:pathLst>
                <a:path w="23" h="31" extrusionOk="0">
                  <a:moveTo>
                    <a:pt x="11" y="2"/>
                  </a:moveTo>
                  <a:cubicBezTo>
                    <a:pt x="10" y="1"/>
                    <a:pt x="9" y="0"/>
                    <a:pt x="7" y="0"/>
                  </a:cubicBezTo>
                  <a:cubicBezTo>
                    <a:pt x="4" y="0"/>
                    <a:pt x="4" y="0"/>
                    <a:pt x="4" y="0"/>
                  </a:cubicBezTo>
                  <a:cubicBezTo>
                    <a:pt x="1" y="0"/>
                    <a:pt x="0" y="2"/>
                    <a:pt x="0" y="4"/>
                  </a:cubicBezTo>
                  <a:cubicBezTo>
                    <a:pt x="0" y="27"/>
                    <a:pt x="0" y="27"/>
                    <a:pt x="0" y="27"/>
                  </a:cubicBezTo>
                  <a:cubicBezTo>
                    <a:pt x="0" y="29"/>
                    <a:pt x="1" y="31"/>
                    <a:pt x="4" y="31"/>
                  </a:cubicBezTo>
                  <a:cubicBezTo>
                    <a:pt x="19" y="31"/>
                    <a:pt x="19" y="31"/>
                    <a:pt x="19" y="31"/>
                  </a:cubicBezTo>
                  <a:cubicBezTo>
                    <a:pt x="21" y="31"/>
                    <a:pt x="23" y="29"/>
                    <a:pt x="23" y="27"/>
                  </a:cubicBezTo>
                  <a:cubicBezTo>
                    <a:pt x="23" y="21"/>
                    <a:pt x="23" y="21"/>
                    <a:pt x="23" y="21"/>
                  </a:cubicBezTo>
                  <a:cubicBezTo>
                    <a:pt x="23" y="20"/>
                    <a:pt x="23" y="20"/>
                    <a:pt x="22" y="19"/>
                  </a:cubicBezTo>
                  <a:lnTo>
                    <a:pt x="11" y="2"/>
                  </a:lnTo>
                  <a:close/>
                  <a:moveTo>
                    <a:pt x="19" y="27"/>
                  </a:moveTo>
                  <a:cubicBezTo>
                    <a:pt x="4" y="27"/>
                    <a:pt x="4" y="27"/>
                    <a:pt x="4" y="27"/>
                  </a:cubicBezTo>
                  <a:cubicBezTo>
                    <a:pt x="4" y="4"/>
                    <a:pt x="4" y="4"/>
                    <a:pt x="4" y="4"/>
                  </a:cubicBezTo>
                  <a:cubicBezTo>
                    <a:pt x="7" y="4"/>
                    <a:pt x="7" y="4"/>
                    <a:pt x="7" y="4"/>
                  </a:cubicBezTo>
                  <a:cubicBezTo>
                    <a:pt x="19" y="21"/>
                    <a:pt x="19" y="21"/>
                    <a:pt x="19" y="21"/>
                  </a:cubicBezTo>
                  <a:lnTo>
                    <a:pt x="19" y="27"/>
                  </a:lnTo>
                  <a:close/>
                  <a:moveTo>
                    <a:pt x="19" y="27"/>
                  </a:moveTo>
                  <a:cubicBezTo>
                    <a:pt x="19" y="27"/>
                    <a:pt x="19" y="27"/>
                    <a:pt x="19" y="27"/>
                  </a:cubicBezTo>
                </a:path>
              </a:pathLst>
            </a:custGeom>
            <a:solidFill>
              <a:srgbClr val="B1B3B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sp>
          <p:nvSpPr>
            <p:cNvPr id="502" name="Google Shape;502;p34"/>
            <p:cNvSpPr/>
            <p:nvPr/>
          </p:nvSpPr>
          <p:spPr>
            <a:xfrm>
              <a:off x="4856163" y="3600451"/>
              <a:ext cx="358775" cy="293688"/>
            </a:xfrm>
            <a:custGeom>
              <a:avLst/>
              <a:gdLst/>
              <a:ahLst/>
              <a:cxnLst/>
              <a:rect l="l" t="t" r="r" b="b"/>
              <a:pathLst>
                <a:path w="123" h="100" extrusionOk="0">
                  <a:moveTo>
                    <a:pt x="121" y="48"/>
                  </a:moveTo>
                  <a:cubicBezTo>
                    <a:pt x="106" y="25"/>
                    <a:pt x="106" y="25"/>
                    <a:pt x="106" y="25"/>
                  </a:cubicBezTo>
                  <a:cubicBezTo>
                    <a:pt x="104" y="22"/>
                    <a:pt x="100" y="20"/>
                    <a:pt x="96" y="20"/>
                  </a:cubicBezTo>
                  <a:cubicBezTo>
                    <a:pt x="81" y="20"/>
                    <a:pt x="81" y="20"/>
                    <a:pt x="81" y="20"/>
                  </a:cubicBezTo>
                  <a:cubicBezTo>
                    <a:pt x="81" y="12"/>
                    <a:pt x="81" y="12"/>
                    <a:pt x="81" y="12"/>
                  </a:cubicBezTo>
                  <a:cubicBezTo>
                    <a:pt x="81" y="6"/>
                    <a:pt x="76" y="0"/>
                    <a:pt x="69" y="0"/>
                  </a:cubicBezTo>
                  <a:cubicBezTo>
                    <a:pt x="12" y="0"/>
                    <a:pt x="12" y="0"/>
                    <a:pt x="12" y="0"/>
                  </a:cubicBezTo>
                  <a:cubicBezTo>
                    <a:pt x="6" y="0"/>
                    <a:pt x="0" y="6"/>
                    <a:pt x="0" y="12"/>
                  </a:cubicBezTo>
                  <a:cubicBezTo>
                    <a:pt x="0" y="54"/>
                    <a:pt x="0" y="54"/>
                    <a:pt x="0" y="54"/>
                  </a:cubicBezTo>
                  <a:cubicBezTo>
                    <a:pt x="0" y="61"/>
                    <a:pt x="6" y="66"/>
                    <a:pt x="12" y="66"/>
                  </a:cubicBezTo>
                  <a:cubicBezTo>
                    <a:pt x="12" y="77"/>
                    <a:pt x="12" y="77"/>
                    <a:pt x="12" y="77"/>
                  </a:cubicBezTo>
                  <a:cubicBezTo>
                    <a:pt x="12" y="84"/>
                    <a:pt x="17" y="89"/>
                    <a:pt x="23" y="89"/>
                  </a:cubicBezTo>
                  <a:cubicBezTo>
                    <a:pt x="28" y="89"/>
                    <a:pt x="28" y="89"/>
                    <a:pt x="28" y="89"/>
                  </a:cubicBezTo>
                  <a:cubicBezTo>
                    <a:pt x="30" y="95"/>
                    <a:pt x="35" y="100"/>
                    <a:pt x="43" y="100"/>
                  </a:cubicBezTo>
                  <a:cubicBezTo>
                    <a:pt x="50" y="100"/>
                    <a:pt x="56" y="95"/>
                    <a:pt x="57" y="89"/>
                  </a:cubicBezTo>
                  <a:cubicBezTo>
                    <a:pt x="78" y="89"/>
                    <a:pt x="78" y="89"/>
                    <a:pt x="78" y="89"/>
                  </a:cubicBezTo>
                  <a:cubicBezTo>
                    <a:pt x="79" y="95"/>
                    <a:pt x="85" y="100"/>
                    <a:pt x="92" y="100"/>
                  </a:cubicBezTo>
                  <a:cubicBezTo>
                    <a:pt x="100" y="100"/>
                    <a:pt x="106" y="95"/>
                    <a:pt x="107" y="89"/>
                  </a:cubicBezTo>
                  <a:cubicBezTo>
                    <a:pt x="112" y="89"/>
                    <a:pt x="112" y="89"/>
                    <a:pt x="112" y="89"/>
                  </a:cubicBezTo>
                  <a:cubicBezTo>
                    <a:pt x="118" y="89"/>
                    <a:pt x="123" y="84"/>
                    <a:pt x="123" y="77"/>
                  </a:cubicBezTo>
                  <a:cubicBezTo>
                    <a:pt x="123" y="54"/>
                    <a:pt x="123" y="54"/>
                    <a:pt x="123" y="54"/>
                  </a:cubicBezTo>
                  <a:cubicBezTo>
                    <a:pt x="123" y="52"/>
                    <a:pt x="122" y="50"/>
                    <a:pt x="121" y="48"/>
                  </a:cubicBezTo>
                  <a:close/>
                  <a:moveTo>
                    <a:pt x="12" y="58"/>
                  </a:moveTo>
                  <a:cubicBezTo>
                    <a:pt x="10" y="58"/>
                    <a:pt x="8" y="56"/>
                    <a:pt x="8" y="54"/>
                  </a:cubicBezTo>
                  <a:cubicBezTo>
                    <a:pt x="8" y="12"/>
                    <a:pt x="8" y="12"/>
                    <a:pt x="8" y="12"/>
                  </a:cubicBezTo>
                  <a:cubicBezTo>
                    <a:pt x="8" y="10"/>
                    <a:pt x="10" y="8"/>
                    <a:pt x="12" y="8"/>
                  </a:cubicBezTo>
                  <a:cubicBezTo>
                    <a:pt x="69" y="8"/>
                    <a:pt x="69" y="8"/>
                    <a:pt x="69" y="8"/>
                  </a:cubicBezTo>
                  <a:cubicBezTo>
                    <a:pt x="72" y="8"/>
                    <a:pt x="73" y="10"/>
                    <a:pt x="73" y="12"/>
                  </a:cubicBezTo>
                  <a:cubicBezTo>
                    <a:pt x="73" y="54"/>
                    <a:pt x="73" y="54"/>
                    <a:pt x="73" y="54"/>
                  </a:cubicBezTo>
                  <a:cubicBezTo>
                    <a:pt x="73" y="56"/>
                    <a:pt x="72" y="58"/>
                    <a:pt x="69" y="58"/>
                  </a:cubicBezTo>
                  <a:lnTo>
                    <a:pt x="12" y="58"/>
                  </a:lnTo>
                  <a:close/>
                  <a:moveTo>
                    <a:pt x="43" y="93"/>
                  </a:moveTo>
                  <a:cubicBezTo>
                    <a:pt x="38" y="93"/>
                    <a:pt x="35" y="89"/>
                    <a:pt x="35" y="85"/>
                  </a:cubicBezTo>
                  <a:cubicBezTo>
                    <a:pt x="35" y="81"/>
                    <a:pt x="38" y="77"/>
                    <a:pt x="43" y="77"/>
                  </a:cubicBezTo>
                  <a:cubicBezTo>
                    <a:pt x="47" y="77"/>
                    <a:pt x="50" y="81"/>
                    <a:pt x="50" y="85"/>
                  </a:cubicBezTo>
                  <a:cubicBezTo>
                    <a:pt x="50" y="89"/>
                    <a:pt x="47" y="93"/>
                    <a:pt x="43" y="93"/>
                  </a:cubicBezTo>
                  <a:close/>
                  <a:moveTo>
                    <a:pt x="92" y="93"/>
                  </a:moveTo>
                  <a:cubicBezTo>
                    <a:pt x="88" y="93"/>
                    <a:pt x="85" y="89"/>
                    <a:pt x="85" y="85"/>
                  </a:cubicBezTo>
                  <a:cubicBezTo>
                    <a:pt x="85" y="81"/>
                    <a:pt x="88" y="77"/>
                    <a:pt x="92" y="77"/>
                  </a:cubicBezTo>
                  <a:cubicBezTo>
                    <a:pt x="97" y="77"/>
                    <a:pt x="100" y="81"/>
                    <a:pt x="100" y="85"/>
                  </a:cubicBezTo>
                  <a:cubicBezTo>
                    <a:pt x="100" y="89"/>
                    <a:pt x="97" y="93"/>
                    <a:pt x="92" y="93"/>
                  </a:cubicBezTo>
                  <a:close/>
                  <a:moveTo>
                    <a:pt x="115" y="77"/>
                  </a:moveTo>
                  <a:cubicBezTo>
                    <a:pt x="115" y="79"/>
                    <a:pt x="114" y="81"/>
                    <a:pt x="112" y="81"/>
                  </a:cubicBezTo>
                  <a:cubicBezTo>
                    <a:pt x="107" y="81"/>
                    <a:pt x="107" y="81"/>
                    <a:pt x="107" y="81"/>
                  </a:cubicBezTo>
                  <a:cubicBezTo>
                    <a:pt x="106" y="74"/>
                    <a:pt x="100" y="70"/>
                    <a:pt x="92" y="70"/>
                  </a:cubicBezTo>
                  <a:cubicBezTo>
                    <a:pt x="85" y="70"/>
                    <a:pt x="79" y="74"/>
                    <a:pt x="78" y="81"/>
                  </a:cubicBezTo>
                  <a:cubicBezTo>
                    <a:pt x="57" y="81"/>
                    <a:pt x="57" y="81"/>
                    <a:pt x="57" y="81"/>
                  </a:cubicBezTo>
                  <a:cubicBezTo>
                    <a:pt x="56" y="74"/>
                    <a:pt x="50" y="70"/>
                    <a:pt x="43" y="70"/>
                  </a:cubicBezTo>
                  <a:cubicBezTo>
                    <a:pt x="35" y="70"/>
                    <a:pt x="30" y="74"/>
                    <a:pt x="28" y="81"/>
                  </a:cubicBezTo>
                  <a:cubicBezTo>
                    <a:pt x="23" y="81"/>
                    <a:pt x="23" y="81"/>
                    <a:pt x="23" y="81"/>
                  </a:cubicBezTo>
                  <a:cubicBezTo>
                    <a:pt x="21" y="81"/>
                    <a:pt x="20" y="79"/>
                    <a:pt x="20" y="77"/>
                  </a:cubicBezTo>
                  <a:cubicBezTo>
                    <a:pt x="20" y="66"/>
                    <a:pt x="20" y="66"/>
                    <a:pt x="20" y="66"/>
                  </a:cubicBezTo>
                  <a:cubicBezTo>
                    <a:pt x="69" y="66"/>
                    <a:pt x="69" y="66"/>
                    <a:pt x="69" y="66"/>
                  </a:cubicBezTo>
                  <a:cubicBezTo>
                    <a:pt x="76" y="66"/>
                    <a:pt x="81" y="61"/>
                    <a:pt x="81" y="54"/>
                  </a:cubicBezTo>
                  <a:cubicBezTo>
                    <a:pt x="81" y="27"/>
                    <a:pt x="81" y="27"/>
                    <a:pt x="81" y="27"/>
                  </a:cubicBezTo>
                  <a:cubicBezTo>
                    <a:pt x="96" y="27"/>
                    <a:pt x="96" y="27"/>
                    <a:pt x="96" y="27"/>
                  </a:cubicBezTo>
                  <a:cubicBezTo>
                    <a:pt x="98" y="27"/>
                    <a:pt x="99" y="28"/>
                    <a:pt x="99" y="29"/>
                  </a:cubicBezTo>
                  <a:cubicBezTo>
                    <a:pt x="115" y="52"/>
                    <a:pt x="115" y="52"/>
                    <a:pt x="115" y="52"/>
                  </a:cubicBezTo>
                  <a:cubicBezTo>
                    <a:pt x="115" y="53"/>
                    <a:pt x="115" y="53"/>
                    <a:pt x="115" y="54"/>
                  </a:cubicBezTo>
                  <a:lnTo>
                    <a:pt x="115" y="77"/>
                  </a:lnTo>
                  <a:close/>
                  <a:moveTo>
                    <a:pt x="115" y="77"/>
                  </a:moveTo>
                  <a:cubicBezTo>
                    <a:pt x="115" y="77"/>
                    <a:pt x="115" y="77"/>
                    <a:pt x="115" y="77"/>
                  </a:cubicBezTo>
                </a:path>
              </a:pathLst>
            </a:custGeom>
            <a:solidFill>
              <a:srgbClr val="B1B3B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grpSp>
      <p:pic>
        <p:nvPicPr>
          <p:cNvPr id="503" name="Google Shape;503;p34"/>
          <p:cNvPicPr preferRelativeResize="0"/>
          <p:nvPr/>
        </p:nvPicPr>
        <p:blipFill rotWithShape="1">
          <a:blip r:embed="rId4">
            <a:alphaModFix/>
          </a:blip>
          <a:srcRect/>
          <a:stretch/>
        </p:blipFill>
        <p:spPr>
          <a:xfrm>
            <a:off x="7905298" y="2422086"/>
            <a:ext cx="597547" cy="419176"/>
          </a:xfrm>
          <a:prstGeom prst="rect">
            <a:avLst/>
          </a:prstGeom>
          <a:noFill/>
          <a:ln>
            <a:noFill/>
          </a:ln>
        </p:spPr>
      </p:pic>
      <p:pic>
        <p:nvPicPr>
          <p:cNvPr id="504" name="Google Shape;504;p34" descr="Medicine"/>
          <p:cNvPicPr preferRelativeResize="0"/>
          <p:nvPr/>
        </p:nvPicPr>
        <p:blipFill rotWithShape="1">
          <a:blip r:embed="rId5">
            <a:alphaModFix/>
          </a:blip>
          <a:srcRect/>
          <a:stretch/>
        </p:blipFill>
        <p:spPr>
          <a:xfrm>
            <a:off x="8099428" y="3967113"/>
            <a:ext cx="402771" cy="419176"/>
          </a:xfrm>
          <a:prstGeom prst="rect">
            <a:avLst/>
          </a:prstGeom>
          <a:noFill/>
          <a:ln>
            <a:noFill/>
          </a:ln>
        </p:spPr>
      </p:pic>
      <p:pic>
        <p:nvPicPr>
          <p:cNvPr id="505" name="Google Shape;505;p34" descr="A picture containing drawing, clock&#10;&#10;Description automatically generated"/>
          <p:cNvPicPr preferRelativeResize="0"/>
          <p:nvPr/>
        </p:nvPicPr>
        <p:blipFill rotWithShape="1">
          <a:blip r:embed="rId6">
            <a:alphaModFix/>
          </a:blip>
          <a:srcRect/>
          <a:stretch/>
        </p:blipFill>
        <p:spPr>
          <a:xfrm>
            <a:off x="317087" y="3778247"/>
            <a:ext cx="987001" cy="714115"/>
          </a:xfrm>
          <a:prstGeom prst="rect">
            <a:avLst/>
          </a:prstGeom>
          <a:noFill/>
          <a:ln>
            <a:noFill/>
          </a:ln>
        </p:spPr>
      </p:pic>
      <p:grpSp>
        <p:nvGrpSpPr>
          <p:cNvPr id="506" name="Google Shape;506;p34"/>
          <p:cNvGrpSpPr/>
          <p:nvPr/>
        </p:nvGrpSpPr>
        <p:grpSpPr>
          <a:xfrm>
            <a:off x="658176" y="2754550"/>
            <a:ext cx="304800" cy="292100"/>
            <a:chOff x="5006976" y="3013075"/>
            <a:chExt cx="304800" cy="292100"/>
          </a:xfrm>
        </p:grpSpPr>
        <p:sp>
          <p:nvSpPr>
            <p:cNvPr id="507" name="Google Shape;507;p34"/>
            <p:cNvSpPr/>
            <p:nvPr/>
          </p:nvSpPr>
          <p:spPr>
            <a:xfrm>
              <a:off x="5102226" y="3179763"/>
              <a:ext cx="33300" cy="30300"/>
            </a:xfrm>
            <a:prstGeom prst="ellipse">
              <a:avLst/>
            </a:prstGeom>
            <a:solidFill>
              <a:srgbClr val="5A9A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sp>
          <p:nvSpPr>
            <p:cNvPr id="508" name="Google Shape;508;p34"/>
            <p:cNvSpPr/>
            <p:nvPr/>
          </p:nvSpPr>
          <p:spPr>
            <a:xfrm>
              <a:off x="5181601" y="3179763"/>
              <a:ext cx="31800" cy="30300"/>
            </a:xfrm>
            <a:prstGeom prst="ellipse">
              <a:avLst/>
            </a:prstGeom>
            <a:solidFill>
              <a:srgbClr val="5A9A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sp>
          <p:nvSpPr>
            <p:cNvPr id="509" name="Google Shape;509;p34"/>
            <p:cNvSpPr/>
            <p:nvPr/>
          </p:nvSpPr>
          <p:spPr>
            <a:xfrm>
              <a:off x="5122863" y="3051175"/>
              <a:ext cx="73025" cy="55563"/>
            </a:xfrm>
            <a:custGeom>
              <a:avLst/>
              <a:gdLst/>
              <a:ahLst/>
              <a:cxnLst/>
              <a:rect l="l" t="t" r="r" b="b"/>
              <a:pathLst>
                <a:path w="46" h="35" extrusionOk="0">
                  <a:moveTo>
                    <a:pt x="13" y="35"/>
                  </a:moveTo>
                  <a:lnTo>
                    <a:pt x="33" y="35"/>
                  </a:lnTo>
                  <a:lnTo>
                    <a:pt x="33" y="22"/>
                  </a:lnTo>
                  <a:lnTo>
                    <a:pt x="46" y="22"/>
                  </a:lnTo>
                  <a:lnTo>
                    <a:pt x="46" y="11"/>
                  </a:lnTo>
                  <a:lnTo>
                    <a:pt x="33" y="11"/>
                  </a:lnTo>
                  <a:lnTo>
                    <a:pt x="33" y="0"/>
                  </a:lnTo>
                  <a:lnTo>
                    <a:pt x="13" y="0"/>
                  </a:lnTo>
                  <a:lnTo>
                    <a:pt x="13" y="11"/>
                  </a:lnTo>
                  <a:lnTo>
                    <a:pt x="0" y="11"/>
                  </a:lnTo>
                  <a:lnTo>
                    <a:pt x="0" y="22"/>
                  </a:lnTo>
                  <a:lnTo>
                    <a:pt x="13" y="22"/>
                  </a:lnTo>
                  <a:lnTo>
                    <a:pt x="13" y="35"/>
                  </a:lnTo>
                  <a:close/>
                </a:path>
              </a:pathLst>
            </a:custGeom>
            <a:solidFill>
              <a:srgbClr val="5A9A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sp>
          <p:nvSpPr>
            <p:cNvPr id="510" name="Google Shape;510;p34"/>
            <p:cNvSpPr/>
            <p:nvPr/>
          </p:nvSpPr>
          <p:spPr>
            <a:xfrm>
              <a:off x="5006976" y="3013075"/>
              <a:ext cx="304800" cy="292100"/>
            </a:xfrm>
            <a:custGeom>
              <a:avLst/>
              <a:gdLst/>
              <a:ahLst/>
              <a:cxnLst/>
              <a:rect l="l" t="t" r="r" b="b"/>
              <a:pathLst>
                <a:path w="121" h="116" extrusionOk="0">
                  <a:moveTo>
                    <a:pt x="106" y="56"/>
                  </a:moveTo>
                  <a:cubicBezTo>
                    <a:pt x="106" y="56"/>
                    <a:pt x="106" y="56"/>
                    <a:pt x="106" y="56"/>
                  </a:cubicBezTo>
                  <a:cubicBezTo>
                    <a:pt x="105" y="46"/>
                    <a:pt x="100" y="38"/>
                    <a:pt x="92" y="32"/>
                  </a:cubicBezTo>
                  <a:cubicBezTo>
                    <a:pt x="97" y="0"/>
                    <a:pt x="97" y="0"/>
                    <a:pt x="97" y="0"/>
                  </a:cubicBezTo>
                  <a:cubicBezTo>
                    <a:pt x="24" y="0"/>
                    <a:pt x="24" y="0"/>
                    <a:pt x="24" y="0"/>
                  </a:cubicBezTo>
                  <a:cubicBezTo>
                    <a:pt x="29" y="34"/>
                    <a:pt x="29" y="34"/>
                    <a:pt x="29" y="34"/>
                  </a:cubicBezTo>
                  <a:cubicBezTo>
                    <a:pt x="23" y="39"/>
                    <a:pt x="19" y="46"/>
                    <a:pt x="18" y="54"/>
                  </a:cubicBezTo>
                  <a:cubicBezTo>
                    <a:pt x="18" y="54"/>
                    <a:pt x="18" y="54"/>
                    <a:pt x="18" y="54"/>
                  </a:cubicBezTo>
                  <a:cubicBezTo>
                    <a:pt x="5" y="60"/>
                    <a:pt x="0" y="74"/>
                    <a:pt x="3" y="87"/>
                  </a:cubicBezTo>
                  <a:cubicBezTo>
                    <a:pt x="5" y="87"/>
                    <a:pt x="8" y="86"/>
                    <a:pt x="10" y="85"/>
                  </a:cubicBezTo>
                  <a:cubicBezTo>
                    <a:pt x="14" y="83"/>
                    <a:pt x="17" y="80"/>
                    <a:pt x="19" y="76"/>
                  </a:cubicBezTo>
                  <a:cubicBezTo>
                    <a:pt x="25" y="97"/>
                    <a:pt x="41" y="116"/>
                    <a:pt x="62" y="116"/>
                  </a:cubicBezTo>
                  <a:cubicBezTo>
                    <a:pt x="81" y="116"/>
                    <a:pt x="97" y="98"/>
                    <a:pt x="103" y="79"/>
                  </a:cubicBezTo>
                  <a:cubicBezTo>
                    <a:pt x="105" y="81"/>
                    <a:pt x="108" y="84"/>
                    <a:pt x="111" y="85"/>
                  </a:cubicBezTo>
                  <a:cubicBezTo>
                    <a:pt x="113" y="86"/>
                    <a:pt x="115" y="87"/>
                    <a:pt x="117" y="87"/>
                  </a:cubicBezTo>
                  <a:cubicBezTo>
                    <a:pt x="121" y="76"/>
                    <a:pt x="116" y="63"/>
                    <a:pt x="106" y="56"/>
                  </a:cubicBezTo>
                  <a:close/>
                  <a:moveTo>
                    <a:pt x="88" y="8"/>
                  </a:moveTo>
                  <a:cubicBezTo>
                    <a:pt x="83" y="44"/>
                    <a:pt x="83" y="44"/>
                    <a:pt x="83" y="44"/>
                  </a:cubicBezTo>
                  <a:cubicBezTo>
                    <a:pt x="38" y="44"/>
                    <a:pt x="38" y="44"/>
                    <a:pt x="38" y="44"/>
                  </a:cubicBezTo>
                  <a:cubicBezTo>
                    <a:pt x="32" y="8"/>
                    <a:pt x="32" y="8"/>
                    <a:pt x="32" y="8"/>
                  </a:cubicBezTo>
                  <a:lnTo>
                    <a:pt x="88" y="8"/>
                  </a:lnTo>
                  <a:close/>
                  <a:moveTo>
                    <a:pt x="98" y="71"/>
                  </a:moveTo>
                  <a:cubicBezTo>
                    <a:pt x="93" y="90"/>
                    <a:pt x="79" y="109"/>
                    <a:pt x="62" y="109"/>
                  </a:cubicBezTo>
                  <a:cubicBezTo>
                    <a:pt x="43" y="109"/>
                    <a:pt x="30" y="89"/>
                    <a:pt x="25" y="71"/>
                  </a:cubicBezTo>
                  <a:cubicBezTo>
                    <a:pt x="25" y="69"/>
                    <a:pt x="24" y="67"/>
                    <a:pt x="24" y="65"/>
                  </a:cubicBezTo>
                  <a:cubicBezTo>
                    <a:pt x="36" y="65"/>
                    <a:pt x="46" y="59"/>
                    <a:pt x="53" y="51"/>
                  </a:cubicBezTo>
                  <a:cubicBezTo>
                    <a:pt x="71" y="51"/>
                    <a:pt x="71" y="51"/>
                    <a:pt x="71" y="51"/>
                  </a:cubicBezTo>
                  <a:cubicBezTo>
                    <a:pt x="78" y="59"/>
                    <a:pt x="88" y="65"/>
                    <a:pt x="99" y="65"/>
                  </a:cubicBezTo>
                  <a:cubicBezTo>
                    <a:pt x="99" y="67"/>
                    <a:pt x="99" y="69"/>
                    <a:pt x="98" y="71"/>
                  </a:cubicBezTo>
                  <a:close/>
                </a:path>
              </a:pathLst>
            </a:custGeom>
            <a:solidFill>
              <a:srgbClr val="5A9A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grpSp>
      <p:sp>
        <p:nvSpPr>
          <p:cNvPr id="511" name="Google Shape;511;p34"/>
          <p:cNvSpPr/>
          <p:nvPr/>
        </p:nvSpPr>
        <p:spPr>
          <a:xfrm>
            <a:off x="216567" y="923956"/>
            <a:ext cx="1188000" cy="1141200"/>
          </a:xfrm>
          <a:prstGeom prst="ellipse">
            <a:avLst/>
          </a:prstGeom>
          <a:solidFill>
            <a:srgbClr val="FFFFFF"/>
          </a:solidFill>
          <a:ln w="28575" cap="flat" cmpd="sng">
            <a:solidFill>
              <a:srgbClr val="B1B3B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512" name="Google Shape;512;p34"/>
          <p:cNvGrpSpPr/>
          <p:nvPr/>
        </p:nvGrpSpPr>
        <p:grpSpPr>
          <a:xfrm>
            <a:off x="393296" y="1045155"/>
            <a:ext cx="515206" cy="563110"/>
            <a:chOff x="5599113" y="3013075"/>
            <a:chExt cx="292100" cy="292100"/>
          </a:xfrm>
        </p:grpSpPr>
        <p:sp>
          <p:nvSpPr>
            <p:cNvPr id="513" name="Google Shape;513;p34"/>
            <p:cNvSpPr/>
            <p:nvPr/>
          </p:nvSpPr>
          <p:spPr>
            <a:xfrm>
              <a:off x="5599113" y="3013075"/>
              <a:ext cx="292100" cy="292100"/>
            </a:xfrm>
            <a:custGeom>
              <a:avLst/>
              <a:gdLst/>
              <a:ahLst/>
              <a:cxnLst/>
              <a:rect l="l" t="t" r="r" b="b"/>
              <a:pathLst>
                <a:path w="116" h="116" extrusionOk="0">
                  <a:moveTo>
                    <a:pt x="94" y="66"/>
                  </a:moveTo>
                  <a:cubicBezTo>
                    <a:pt x="84" y="66"/>
                    <a:pt x="84" y="66"/>
                    <a:pt x="84" y="66"/>
                  </a:cubicBezTo>
                  <a:cubicBezTo>
                    <a:pt x="90" y="59"/>
                    <a:pt x="94" y="50"/>
                    <a:pt x="94" y="40"/>
                  </a:cubicBezTo>
                  <a:cubicBezTo>
                    <a:pt x="94" y="13"/>
                    <a:pt x="76" y="0"/>
                    <a:pt x="58" y="0"/>
                  </a:cubicBezTo>
                  <a:cubicBezTo>
                    <a:pt x="44" y="0"/>
                    <a:pt x="31" y="8"/>
                    <a:pt x="25" y="23"/>
                  </a:cubicBezTo>
                  <a:cubicBezTo>
                    <a:pt x="23" y="27"/>
                    <a:pt x="22" y="36"/>
                    <a:pt x="22" y="36"/>
                  </a:cubicBezTo>
                  <a:cubicBezTo>
                    <a:pt x="22" y="38"/>
                    <a:pt x="22" y="39"/>
                    <a:pt x="22" y="40"/>
                  </a:cubicBezTo>
                  <a:cubicBezTo>
                    <a:pt x="22" y="50"/>
                    <a:pt x="26" y="59"/>
                    <a:pt x="32" y="66"/>
                  </a:cubicBezTo>
                  <a:cubicBezTo>
                    <a:pt x="21" y="66"/>
                    <a:pt x="21" y="66"/>
                    <a:pt x="21" y="66"/>
                  </a:cubicBezTo>
                  <a:cubicBezTo>
                    <a:pt x="9" y="66"/>
                    <a:pt x="0" y="75"/>
                    <a:pt x="0" y="87"/>
                  </a:cubicBezTo>
                  <a:cubicBezTo>
                    <a:pt x="0" y="116"/>
                    <a:pt x="0" y="116"/>
                    <a:pt x="0" y="116"/>
                  </a:cubicBezTo>
                  <a:cubicBezTo>
                    <a:pt x="116" y="116"/>
                    <a:pt x="116" y="116"/>
                    <a:pt x="116" y="116"/>
                  </a:cubicBezTo>
                  <a:cubicBezTo>
                    <a:pt x="116" y="87"/>
                    <a:pt x="116" y="87"/>
                    <a:pt x="116" y="87"/>
                  </a:cubicBezTo>
                  <a:cubicBezTo>
                    <a:pt x="116" y="75"/>
                    <a:pt x="106" y="66"/>
                    <a:pt x="94" y="66"/>
                  </a:cubicBezTo>
                  <a:close/>
                  <a:moveTo>
                    <a:pt x="29" y="40"/>
                  </a:moveTo>
                  <a:cubicBezTo>
                    <a:pt x="29" y="38"/>
                    <a:pt x="30" y="36"/>
                    <a:pt x="30" y="34"/>
                  </a:cubicBezTo>
                  <a:cubicBezTo>
                    <a:pt x="36" y="31"/>
                    <a:pt x="40" y="26"/>
                    <a:pt x="43" y="19"/>
                  </a:cubicBezTo>
                  <a:cubicBezTo>
                    <a:pt x="49" y="26"/>
                    <a:pt x="63" y="31"/>
                    <a:pt x="78" y="31"/>
                  </a:cubicBezTo>
                  <a:cubicBezTo>
                    <a:pt x="81" y="31"/>
                    <a:pt x="83" y="30"/>
                    <a:pt x="85" y="30"/>
                  </a:cubicBezTo>
                  <a:cubicBezTo>
                    <a:pt x="86" y="33"/>
                    <a:pt x="87" y="36"/>
                    <a:pt x="87" y="40"/>
                  </a:cubicBezTo>
                  <a:cubicBezTo>
                    <a:pt x="87" y="58"/>
                    <a:pt x="69" y="73"/>
                    <a:pt x="58" y="73"/>
                  </a:cubicBezTo>
                  <a:cubicBezTo>
                    <a:pt x="47" y="73"/>
                    <a:pt x="29" y="58"/>
                    <a:pt x="29" y="40"/>
                  </a:cubicBezTo>
                  <a:close/>
                  <a:moveTo>
                    <a:pt x="7" y="109"/>
                  </a:moveTo>
                  <a:cubicBezTo>
                    <a:pt x="7" y="87"/>
                    <a:pt x="7" y="87"/>
                    <a:pt x="7" y="87"/>
                  </a:cubicBezTo>
                  <a:cubicBezTo>
                    <a:pt x="7" y="79"/>
                    <a:pt x="13" y="73"/>
                    <a:pt x="21" y="73"/>
                  </a:cubicBezTo>
                  <a:cubicBezTo>
                    <a:pt x="39" y="73"/>
                    <a:pt x="39" y="73"/>
                    <a:pt x="39" y="73"/>
                  </a:cubicBezTo>
                  <a:cubicBezTo>
                    <a:pt x="45" y="77"/>
                    <a:pt x="52" y="80"/>
                    <a:pt x="58" y="80"/>
                  </a:cubicBezTo>
                  <a:cubicBezTo>
                    <a:pt x="58" y="109"/>
                    <a:pt x="58" y="109"/>
                    <a:pt x="58" y="109"/>
                  </a:cubicBezTo>
                  <a:lnTo>
                    <a:pt x="7" y="109"/>
                  </a:lnTo>
                  <a:close/>
                  <a:moveTo>
                    <a:pt x="108" y="109"/>
                  </a:moveTo>
                  <a:cubicBezTo>
                    <a:pt x="65" y="109"/>
                    <a:pt x="65" y="109"/>
                    <a:pt x="65" y="109"/>
                  </a:cubicBezTo>
                  <a:cubicBezTo>
                    <a:pt x="65" y="79"/>
                    <a:pt x="65" y="79"/>
                    <a:pt x="65" y="79"/>
                  </a:cubicBezTo>
                  <a:cubicBezTo>
                    <a:pt x="69" y="78"/>
                    <a:pt x="73" y="76"/>
                    <a:pt x="77" y="73"/>
                  </a:cubicBezTo>
                  <a:cubicBezTo>
                    <a:pt x="94" y="73"/>
                    <a:pt x="94" y="73"/>
                    <a:pt x="94" y="73"/>
                  </a:cubicBezTo>
                  <a:cubicBezTo>
                    <a:pt x="102" y="73"/>
                    <a:pt x="108" y="79"/>
                    <a:pt x="108" y="87"/>
                  </a:cubicBezTo>
                  <a:lnTo>
                    <a:pt x="108" y="109"/>
                  </a:lnTo>
                  <a:close/>
                </a:path>
              </a:pathLst>
            </a:custGeom>
            <a:solidFill>
              <a:srgbClr val="B1B3B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sp>
          <p:nvSpPr>
            <p:cNvPr id="514" name="Google Shape;514;p34"/>
            <p:cNvSpPr/>
            <p:nvPr/>
          </p:nvSpPr>
          <p:spPr>
            <a:xfrm>
              <a:off x="5707063" y="3106738"/>
              <a:ext cx="18900" cy="17400"/>
            </a:xfrm>
            <a:prstGeom prst="ellipse">
              <a:avLst/>
            </a:prstGeom>
            <a:solidFill>
              <a:srgbClr val="B1B3B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sp>
          <p:nvSpPr>
            <p:cNvPr id="515" name="Google Shape;515;p34"/>
            <p:cNvSpPr/>
            <p:nvPr/>
          </p:nvSpPr>
          <p:spPr>
            <a:xfrm>
              <a:off x="5762626" y="3106738"/>
              <a:ext cx="17400" cy="17400"/>
            </a:xfrm>
            <a:prstGeom prst="ellipse">
              <a:avLst/>
            </a:prstGeom>
            <a:solidFill>
              <a:srgbClr val="B1B3B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sp>
          <p:nvSpPr>
            <p:cNvPr id="516" name="Google Shape;516;p34"/>
            <p:cNvSpPr/>
            <p:nvPr/>
          </p:nvSpPr>
          <p:spPr>
            <a:xfrm>
              <a:off x="5651501" y="3214688"/>
              <a:ext cx="55563" cy="55563"/>
            </a:xfrm>
            <a:custGeom>
              <a:avLst/>
              <a:gdLst/>
              <a:ahLst/>
              <a:cxnLst/>
              <a:rect l="l" t="t" r="r" b="b"/>
              <a:pathLst>
                <a:path w="35" h="35" extrusionOk="0">
                  <a:moveTo>
                    <a:pt x="24" y="0"/>
                  </a:moveTo>
                  <a:lnTo>
                    <a:pt x="13" y="0"/>
                  </a:lnTo>
                  <a:lnTo>
                    <a:pt x="13" y="11"/>
                  </a:lnTo>
                  <a:lnTo>
                    <a:pt x="0" y="11"/>
                  </a:lnTo>
                  <a:lnTo>
                    <a:pt x="0" y="24"/>
                  </a:lnTo>
                  <a:lnTo>
                    <a:pt x="13" y="24"/>
                  </a:lnTo>
                  <a:lnTo>
                    <a:pt x="13" y="35"/>
                  </a:lnTo>
                  <a:lnTo>
                    <a:pt x="24" y="35"/>
                  </a:lnTo>
                  <a:lnTo>
                    <a:pt x="24" y="24"/>
                  </a:lnTo>
                  <a:lnTo>
                    <a:pt x="35" y="24"/>
                  </a:lnTo>
                  <a:lnTo>
                    <a:pt x="35" y="11"/>
                  </a:lnTo>
                  <a:lnTo>
                    <a:pt x="24" y="11"/>
                  </a:lnTo>
                  <a:lnTo>
                    <a:pt x="24" y="0"/>
                  </a:lnTo>
                  <a:close/>
                </a:path>
              </a:pathLst>
            </a:custGeom>
            <a:solidFill>
              <a:srgbClr val="B1B3B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grpSp>
      <p:sp>
        <p:nvSpPr>
          <p:cNvPr id="517" name="Google Shape;517;p34"/>
          <p:cNvSpPr/>
          <p:nvPr/>
        </p:nvSpPr>
        <p:spPr>
          <a:xfrm>
            <a:off x="908498" y="1604500"/>
            <a:ext cx="304800" cy="338850"/>
          </a:xfrm>
          <a:custGeom>
            <a:avLst/>
            <a:gdLst/>
            <a:ahLst/>
            <a:cxnLst/>
            <a:rect l="l" t="t" r="r" b="b"/>
            <a:pathLst>
              <a:path w="634" h="619" extrusionOk="0">
                <a:moveTo>
                  <a:pt x="589" y="236"/>
                </a:moveTo>
                <a:lnTo>
                  <a:pt x="589" y="236"/>
                </a:lnTo>
                <a:cubicBezTo>
                  <a:pt x="589" y="545"/>
                  <a:pt x="589" y="545"/>
                  <a:pt x="589" y="545"/>
                </a:cubicBezTo>
                <a:cubicBezTo>
                  <a:pt x="589" y="559"/>
                  <a:pt x="575" y="589"/>
                  <a:pt x="545" y="589"/>
                </a:cubicBezTo>
                <a:cubicBezTo>
                  <a:pt x="89" y="589"/>
                  <a:pt x="89" y="589"/>
                  <a:pt x="89" y="589"/>
                </a:cubicBezTo>
                <a:cubicBezTo>
                  <a:pt x="59" y="589"/>
                  <a:pt x="45" y="559"/>
                  <a:pt x="45" y="545"/>
                </a:cubicBezTo>
                <a:cubicBezTo>
                  <a:pt x="45" y="74"/>
                  <a:pt x="45" y="74"/>
                  <a:pt x="45" y="74"/>
                </a:cubicBezTo>
                <a:cubicBezTo>
                  <a:pt x="45" y="59"/>
                  <a:pt x="59" y="29"/>
                  <a:pt x="89" y="29"/>
                </a:cubicBezTo>
                <a:cubicBezTo>
                  <a:pt x="398" y="29"/>
                  <a:pt x="398" y="29"/>
                  <a:pt x="398" y="29"/>
                </a:cubicBezTo>
                <a:cubicBezTo>
                  <a:pt x="398" y="0"/>
                  <a:pt x="398" y="0"/>
                  <a:pt x="398" y="0"/>
                </a:cubicBezTo>
                <a:cubicBezTo>
                  <a:pt x="89" y="0"/>
                  <a:pt x="89" y="0"/>
                  <a:pt x="89" y="0"/>
                </a:cubicBezTo>
                <a:cubicBezTo>
                  <a:pt x="45" y="0"/>
                  <a:pt x="0" y="29"/>
                  <a:pt x="0" y="74"/>
                </a:cubicBezTo>
                <a:cubicBezTo>
                  <a:pt x="0" y="545"/>
                  <a:pt x="0" y="545"/>
                  <a:pt x="0" y="545"/>
                </a:cubicBezTo>
                <a:cubicBezTo>
                  <a:pt x="0" y="589"/>
                  <a:pt x="45" y="618"/>
                  <a:pt x="89" y="618"/>
                </a:cubicBezTo>
                <a:cubicBezTo>
                  <a:pt x="545" y="618"/>
                  <a:pt x="545" y="618"/>
                  <a:pt x="545" y="618"/>
                </a:cubicBezTo>
                <a:cubicBezTo>
                  <a:pt x="589" y="618"/>
                  <a:pt x="633" y="589"/>
                  <a:pt x="633" y="545"/>
                </a:cubicBezTo>
                <a:cubicBezTo>
                  <a:pt x="633" y="236"/>
                  <a:pt x="633" y="236"/>
                  <a:pt x="633" y="236"/>
                </a:cubicBezTo>
                <a:lnTo>
                  <a:pt x="589" y="236"/>
                </a:lnTo>
                <a:close/>
                <a:moveTo>
                  <a:pt x="162" y="354"/>
                </a:moveTo>
                <a:lnTo>
                  <a:pt x="162" y="354"/>
                </a:lnTo>
                <a:cubicBezTo>
                  <a:pt x="74" y="516"/>
                  <a:pt x="74" y="516"/>
                  <a:pt x="74" y="516"/>
                </a:cubicBezTo>
                <a:cubicBezTo>
                  <a:pt x="74" y="545"/>
                  <a:pt x="89" y="559"/>
                  <a:pt x="103" y="545"/>
                </a:cubicBezTo>
                <a:cubicBezTo>
                  <a:pt x="280" y="457"/>
                  <a:pt x="280" y="457"/>
                  <a:pt x="280" y="457"/>
                </a:cubicBezTo>
                <a:lnTo>
                  <a:pt x="295" y="457"/>
                </a:lnTo>
                <a:cubicBezTo>
                  <a:pt x="604" y="147"/>
                  <a:pt x="604" y="147"/>
                  <a:pt x="604" y="147"/>
                </a:cubicBezTo>
                <a:cubicBezTo>
                  <a:pt x="619" y="133"/>
                  <a:pt x="619" y="103"/>
                  <a:pt x="604" y="88"/>
                </a:cubicBezTo>
                <a:cubicBezTo>
                  <a:pt x="530" y="29"/>
                  <a:pt x="530" y="29"/>
                  <a:pt x="530" y="29"/>
                </a:cubicBezTo>
                <a:cubicBezTo>
                  <a:pt x="516" y="15"/>
                  <a:pt x="486" y="15"/>
                  <a:pt x="471" y="29"/>
                </a:cubicBezTo>
                <a:cubicBezTo>
                  <a:pt x="177" y="324"/>
                  <a:pt x="177" y="324"/>
                  <a:pt x="177" y="324"/>
                </a:cubicBezTo>
                <a:cubicBezTo>
                  <a:pt x="162" y="339"/>
                  <a:pt x="162" y="339"/>
                  <a:pt x="162" y="354"/>
                </a:cubicBezTo>
                <a:close/>
                <a:moveTo>
                  <a:pt x="486" y="74"/>
                </a:moveTo>
                <a:lnTo>
                  <a:pt x="486" y="74"/>
                </a:lnTo>
                <a:cubicBezTo>
                  <a:pt x="501" y="59"/>
                  <a:pt x="516" y="59"/>
                  <a:pt x="516" y="74"/>
                </a:cubicBezTo>
                <a:cubicBezTo>
                  <a:pt x="560" y="103"/>
                  <a:pt x="560" y="103"/>
                  <a:pt x="560" y="103"/>
                </a:cubicBezTo>
                <a:cubicBezTo>
                  <a:pt x="575" y="118"/>
                  <a:pt x="575" y="133"/>
                  <a:pt x="560" y="133"/>
                </a:cubicBezTo>
                <a:cubicBezTo>
                  <a:pt x="516" y="177"/>
                  <a:pt x="516" y="177"/>
                  <a:pt x="516" y="177"/>
                </a:cubicBezTo>
                <a:cubicBezTo>
                  <a:pt x="457" y="103"/>
                  <a:pt x="457" y="103"/>
                  <a:pt x="457" y="103"/>
                </a:cubicBezTo>
                <a:lnTo>
                  <a:pt x="486" y="74"/>
                </a:lnTo>
                <a:close/>
                <a:moveTo>
                  <a:pt x="428" y="133"/>
                </a:moveTo>
                <a:lnTo>
                  <a:pt x="428" y="133"/>
                </a:lnTo>
                <a:cubicBezTo>
                  <a:pt x="486" y="206"/>
                  <a:pt x="486" y="206"/>
                  <a:pt x="486" y="206"/>
                </a:cubicBezTo>
                <a:cubicBezTo>
                  <a:pt x="266" y="427"/>
                  <a:pt x="266" y="427"/>
                  <a:pt x="266" y="427"/>
                </a:cubicBezTo>
                <a:cubicBezTo>
                  <a:pt x="251" y="398"/>
                  <a:pt x="207" y="368"/>
                  <a:pt x="207" y="354"/>
                </a:cubicBezTo>
                <a:lnTo>
                  <a:pt x="428" y="133"/>
                </a:lnTo>
                <a:close/>
                <a:moveTo>
                  <a:pt x="236" y="442"/>
                </a:moveTo>
                <a:lnTo>
                  <a:pt x="236" y="442"/>
                </a:lnTo>
                <a:cubicBezTo>
                  <a:pt x="133" y="516"/>
                  <a:pt x="133" y="516"/>
                  <a:pt x="133" y="516"/>
                </a:cubicBezTo>
                <a:cubicBezTo>
                  <a:pt x="118" y="516"/>
                  <a:pt x="118" y="501"/>
                  <a:pt x="118" y="501"/>
                </a:cubicBezTo>
                <a:cubicBezTo>
                  <a:pt x="177" y="398"/>
                  <a:pt x="177" y="398"/>
                  <a:pt x="177" y="398"/>
                </a:cubicBezTo>
                <a:lnTo>
                  <a:pt x="236" y="442"/>
                </a:lnTo>
                <a:close/>
              </a:path>
            </a:pathLst>
          </a:custGeom>
          <a:solidFill>
            <a:srgbClr val="B1B3B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sp>
        <p:nvSpPr>
          <p:cNvPr id="518" name="Google Shape;518;p34"/>
          <p:cNvSpPr/>
          <p:nvPr/>
        </p:nvSpPr>
        <p:spPr>
          <a:xfrm>
            <a:off x="830986" y="1116965"/>
            <a:ext cx="459824" cy="491300"/>
          </a:xfrm>
          <a:custGeom>
            <a:avLst/>
            <a:gdLst/>
            <a:ahLst/>
            <a:cxnLst/>
            <a:rect l="l" t="t" r="r" b="b"/>
            <a:pathLst>
              <a:path w="634" h="619" extrusionOk="0">
                <a:moveTo>
                  <a:pt x="603" y="74"/>
                </a:moveTo>
                <a:lnTo>
                  <a:pt x="603" y="74"/>
                </a:lnTo>
                <a:cubicBezTo>
                  <a:pt x="545" y="15"/>
                  <a:pt x="545" y="15"/>
                  <a:pt x="545" y="15"/>
                </a:cubicBezTo>
                <a:cubicBezTo>
                  <a:pt x="530" y="0"/>
                  <a:pt x="500" y="0"/>
                  <a:pt x="486" y="15"/>
                </a:cubicBezTo>
                <a:cubicBezTo>
                  <a:pt x="412" y="133"/>
                  <a:pt x="412" y="133"/>
                  <a:pt x="412" y="133"/>
                </a:cubicBezTo>
                <a:cubicBezTo>
                  <a:pt x="398" y="147"/>
                  <a:pt x="398" y="176"/>
                  <a:pt x="412" y="191"/>
                </a:cubicBezTo>
                <a:cubicBezTo>
                  <a:pt x="441" y="221"/>
                  <a:pt x="441" y="221"/>
                  <a:pt x="441" y="221"/>
                </a:cubicBezTo>
                <a:cubicBezTo>
                  <a:pt x="412" y="250"/>
                  <a:pt x="382" y="294"/>
                  <a:pt x="353" y="324"/>
                </a:cubicBezTo>
                <a:cubicBezTo>
                  <a:pt x="309" y="368"/>
                  <a:pt x="265" y="397"/>
                  <a:pt x="235" y="427"/>
                </a:cubicBezTo>
                <a:cubicBezTo>
                  <a:pt x="191" y="397"/>
                  <a:pt x="191" y="397"/>
                  <a:pt x="191" y="397"/>
                </a:cubicBezTo>
                <a:cubicBezTo>
                  <a:pt x="177" y="383"/>
                  <a:pt x="162" y="383"/>
                  <a:pt x="132" y="397"/>
                </a:cubicBezTo>
                <a:cubicBezTo>
                  <a:pt x="29" y="486"/>
                  <a:pt x="29" y="486"/>
                  <a:pt x="29" y="486"/>
                </a:cubicBezTo>
                <a:cubicBezTo>
                  <a:pt x="0" y="500"/>
                  <a:pt x="15" y="515"/>
                  <a:pt x="29" y="530"/>
                </a:cubicBezTo>
                <a:cubicBezTo>
                  <a:pt x="88" y="589"/>
                  <a:pt x="88" y="589"/>
                  <a:pt x="88" y="589"/>
                </a:cubicBezTo>
                <a:cubicBezTo>
                  <a:pt x="118" y="618"/>
                  <a:pt x="147" y="618"/>
                  <a:pt x="191" y="589"/>
                </a:cubicBezTo>
                <a:cubicBezTo>
                  <a:pt x="191" y="589"/>
                  <a:pt x="324" y="530"/>
                  <a:pt x="427" y="412"/>
                </a:cubicBezTo>
                <a:cubicBezTo>
                  <a:pt x="530" y="324"/>
                  <a:pt x="603" y="191"/>
                  <a:pt x="603" y="191"/>
                </a:cubicBezTo>
                <a:cubicBezTo>
                  <a:pt x="618" y="147"/>
                  <a:pt x="633" y="103"/>
                  <a:pt x="603" y="74"/>
                </a:cubicBezTo>
                <a:close/>
                <a:moveTo>
                  <a:pt x="574" y="162"/>
                </a:moveTo>
                <a:lnTo>
                  <a:pt x="574" y="162"/>
                </a:lnTo>
                <a:cubicBezTo>
                  <a:pt x="545" y="221"/>
                  <a:pt x="471" y="324"/>
                  <a:pt x="412" y="383"/>
                </a:cubicBezTo>
                <a:cubicBezTo>
                  <a:pt x="339" y="456"/>
                  <a:pt x="162" y="559"/>
                  <a:pt x="162" y="559"/>
                </a:cubicBezTo>
                <a:cubicBezTo>
                  <a:pt x="147" y="574"/>
                  <a:pt x="118" y="574"/>
                  <a:pt x="103" y="559"/>
                </a:cubicBezTo>
                <a:cubicBezTo>
                  <a:pt x="73" y="530"/>
                  <a:pt x="73" y="530"/>
                  <a:pt x="73" y="530"/>
                </a:cubicBezTo>
                <a:cubicBezTo>
                  <a:pt x="59" y="515"/>
                  <a:pt x="59" y="500"/>
                  <a:pt x="73" y="486"/>
                </a:cubicBezTo>
                <a:cubicBezTo>
                  <a:pt x="147" y="442"/>
                  <a:pt x="147" y="442"/>
                  <a:pt x="147" y="442"/>
                </a:cubicBezTo>
                <a:cubicBezTo>
                  <a:pt x="162" y="427"/>
                  <a:pt x="177" y="427"/>
                  <a:pt x="177" y="442"/>
                </a:cubicBezTo>
                <a:cubicBezTo>
                  <a:pt x="221" y="486"/>
                  <a:pt x="221" y="486"/>
                  <a:pt x="221" y="486"/>
                </a:cubicBezTo>
                <a:cubicBezTo>
                  <a:pt x="235" y="471"/>
                  <a:pt x="398" y="368"/>
                  <a:pt x="500" y="221"/>
                </a:cubicBezTo>
                <a:cubicBezTo>
                  <a:pt x="441" y="176"/>
                  <a:pt x="441" y="176"/>
                  <a:pt x="441" y="176"/>
                </a:cubicBezTo>
                <a:cubicBezTo>
                  <a:pt x="441" y="162"/>
                  <a:pt x="441" y="147"/>
                  <a:pt x="441" y="133"/>
                </a:cubicBezTo>
                <a:cubicBezTo>
                  <a:pt x="500" y="59"/>
                  <a:pt x="500" y="59"/>
                  <a:pt x="500" y="59"/>
                </a:cubicBezTo>
                <a:cubicBezTo>
                  <a:pt x="515" y="44"/>
                  <a:pt x="530" y="59"/>
                  <a:pt x="545" y="59"/>
                </a:cubicBezTo>
                <a:cubicBezTo>
                  <a:pt x="574" y="103"/>
                  <a:pt x="574" y="103"/>
                  <a:pt x="574" y="103"/>
                </a:cubicBezTo>
                <a:cubicBezTo>
                  <a:pt x="589" y="117"/>
                  <a:pt x="589" y="147"/>
                  <a:pt x="574" y="162"/>
                </a:cubicBezTo>
                <a:close/>
              </a:path>
            </a:pathLst>
          </a:custGeom>
          <a:solidFill>
            <a:srgbClr val="5A9A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sp>
        <p:nvSpPr>
          <p:cNvPr id="519" name="Google Shape;519;p34"/>
          <p:cNvSpPr txBox="1"/>
          <p:nvPr/>
        </p:nvSpPr>
        <p:spPr>
          <a:xfrm>
            <a:off x="1608300" y="2377800"/>
            <a:ext cx="2963700" cy="1287900"/>
          </a:xfrm>
          <a:prstGeom prst="rect">
            <a:avLst/>
          </a:prstGeom>
          <a:solidFill>
            <a:schemeClr val="lt2"/>
          </a:solidFill>
          <a:ln>
            <a:noFill/>
          </a:ln>
        </p:spPr>
        <p:txBody>
          <a:bodyPr spcFirstLastPara="1" wrap="square" lIns="91425" tIns="91425" rIns="91425" bIns="91425" anchor="t" anchorCtr="0">
            <a:spAutoFit/>
          </a:bodyPr>
          <a:lstStyle/>
          <a:p>
            <a:pPr marL="0" marR="0" lvl="0" indent="0" algn="l" rtl="0">
              <a:lnSpc>
                <a:spcPct val="100000"/>
              </a:lnSpc>
              <a:spcBef>
                <a:spcPts val="1000"/>
              </a:spcBef>
              <a:spcAft>
                <a:spcPts val="0"/>
              </a:spcAft>
              <a:buNone/>
            </a:pPr>
            <a:r>
              <a:rPr lang="en" sz="1100">
                <a:latin typeface="Roche Sans"/>
                <a:ea typeface="Roche Sans"/>
                <a:cs typeface="Roche Sans"/>
                <a:sym typeface="Roche Sans"/>
              </a:rPr>
              <a:t>Training and qualifications (.e.g performance of physical exams) </a:t>
            </a:r>
            <a:endParaRPr sz="1100">
              <a:latin typeface="Roche Sans"/>
              <a:ea typeface="Roche Sans"/>
              <a:cs typeface="Roche Sans"/>
              <a:sym typeface="Roche Sans"/>
            </a:endParaRPr>
          </a:p>
          <a:p>
            <a:pPr marL="0" marR="0" lvl="0" indent="0" algn="l" rtl="0">
              <a:lnSpc>
                <a:spcPct val="100000"/>
              </a:lnSpc>
              <a:spcBef>
                <a:spcPts val="1000"/>
              </a:spcBef>
              <a:spcAft>
                <a:spcPts val="0"/>
              </a:spcAft>
              <a:buNone/>
            </a:pPr>
            <a:r>
              <a:rPr lang="en" sz="1100">
                <a:latin typeface="Roche Sans"/>
                <a:ea typeface="Roche Sans"/>
                <a:cs typeface="Roche Sans"/>
                <a:sym typeface="Roche Sans"/>
              </a:rPr>
              <a:t>Local regulations</a:t>
            </a:r>
            <a:endParaRPr sz="1100">
              <a:latin typeface="Roche Sans"/>
              <a:ea typeface="Roche Sans"/>
              <a:cs typeface="Roche Sans"/>
              <a:sym typeface="Roche Sans"/>
            </a:endParaRPr>
          </a:p>
          <a:p>
            <a:pPr marL="0" marR="0" lvl="0" indent="0" algn="l" rtl="0">
              <a:lnSpc>
                <a:spcPct val="100000"/>
              </a:lnSpc>
              <a:spcBef>
                <a:spcPts val="1000"/>
              </a:spcBef>
              <a:spcAft>
                <a:spcPts val="0"/>
              </a:spcAft>
              <a:buNone/>
            </a:pPr>
            <a:r>
              <a:rPr lang="en" sz="1100">
                <a:latin typeface="Roche Sans"/>
                <a:ea typeface="Roche Sans"/>
                <a:cs typeface="Roche Sans"/>
                <a:sym typeface="Roche Sans"/>
              </a:rPr>
              <a:t>PI virtually available and accountable. Contracting: EMA IWG GCP Q&amp;A Q11</a:t>
            </a:r>
            <a:endParaRPr sz="1100">
              <a:latin typeface="Roche Sans"/>
              <a:ea typeface="Roche Sans"/>
              <a:cs typeface="Roche Sans"/>
              <a:sym typeface="Roche Sans"/>
            </a:endParaRPr>
          </a:p>
        </p:txBody>
      </p:sp>
      <p:sp>
        <p:nvSpPr>
          <p:cNvPr id="520" name="Google Shape;520;p34"/>
          <p:cNvSpPr txBox="1"/>
          <p:nvPr/>
        </p:nvSpPr>
        <p:spPr>
          <a:xfrm>
            <a:off x="1608300" y="3761363"/>
            <a:ext cx="2963700" cy="1185300"/>
          </a:xfrm>
          <a:prstGeom prst="rect">
            <a:avLst/>
          </a:prstGeom>
          <a:solidFill>
            <a:srgbClr val="D9D9D9"/>
          </a:solidFill>
          <a:ln>
            <a:noFill/>
          </a:ln>
        </p:spPr>
        <p:txBody>
          <a:bodyPr spcFirstLastPara="1" wrap="square" lIns="91425" tIns="91425" rIns="91425" bIns="91425" anchor="t" anchorCtr="0">
            <a:spAutoFit/>
          </a:bodyPr>
          <a:lstStyle/>
          <a:p>
            <a:pPr marL="0" lvl="0" indent="0" algn="l" rtl="0">
              <a:spcBef>
                <a:spcPts val="600"/>
              </a:spcBef>
              <a:spcAft>
                <a:spcPts val="0"/>
              </a:spcAft>
              <a:buClr>
                <a:schemeClr val="lt2"/>
              </a:buClr>
              <a:buFont typeface="Arial"/>
              <a:buNone/>
            </a:pPr>
            <a:r>
              <a:rPr lang="en" sz="1100">
                <a:solidFill>
                  <a:srgbClr val="333333"/>
                </a:solidFill>
                <a:latin typeface="Roche Sans"/>
                <a:ea typeface="Roche Sans"/>
                <a:cs typeface="Roche Sans"/>
                <a:sym typeface="Roche Sans"/>
              </a:rPr>
              <a:t>Appropriately validated IVD tests need to be used for patient identification (IVDR and performance evaluation studies!)</a:t>
            </a:r>
            <a:endParaRPr sz="1100">
              <a:solidFill>
                <a:srgbClr val="333333"/>
              </a:solidFill>
              <a:latin typeface="Roche Sans"/>
              <a:ea typeface="Roche Sans"/>
              <a:cs typeface="Roche Sans"/>
              <a:sym typeface="Roche Sans"/>
            </a:endParaRPr>
          </a:p>
          <a:p>
            <a:pPr marL="0" lvl="0" indent="0" algn="l" rtl="0">
              <a:spcBef>
                <a:spcPts val="600"/>
              </a:spcBef>
              <a:spcAft>
                <a:spcPts val="0"/>
              </a:spcAft>
              <a:buClr>
                <a:schemeClr val="lt2"/>
              </a:buClr>
              <a:buFont typeface="Arial"/>
              <a:buNone/>
            </a:pPr>
            <a:endParaRPr sz="1100">
              <a:solidFill>
                <a:srgbClr val="333333"/>
              </a:solidFill>
              <a:latin typeface="Roche Sans"/>
              <a:ea typeface="Roche Sans"/>
              <a:cs typeface="Roche Sans"/>
              <a:sym typeface="Roche Sans"/>
            </a:endParaRPr>
          </a:p>
          <a:p>
            <a:pPr marL="0" lvl="0" indent="0" algn="l" rtl="0">
              <a:spcBef>
                <a:spcPts val="600"/>
              </a:spcBef>
              <a:spcAft>
                <a:spcPts val="0"/>
              </a:spcAft>
              <a:buClr>
                <a:schemeClr val="lt2"/>
              </a:buClr>
              <a:buFont typeface="Arial"/>
              <a:buNone/>
            </a:pPr>
            <a:r>
              <a:rPr lang="en" sz="1100">
                <a:solidFill>
                  <a:srgbClr val="333333"/>
                </a:solidFill>
                <a:latin typeface="Roche Sans"/>
                <a:ea typeface="Roche Sans"/>
                <a:cs typeface="Roche Sans"/>
                <a:sym typeface="Roche Sans"/>
              </a:rPr>
              <a:t>Good network with local specialists needed</a:t>
            </a:r>
            <a:endParaRPr>
              <a:solidFill>
                <a:srgbClr val="333333"/>
              </a:solidFill>
              <a:latin typeface="Roche Sans"/>
              <a:ea typeface="Roche Sans"/>
              <a:cs typeface="Roche Sans"/>
              <a:sym typeface="Roche Sans"/>
            </a:endParaRPr>
          </a:p>
        </p:txBody>
      </p:sp>
      <p:sp>
        <p:nvSpPr>
          <p:cNvPr id="521" name="Google Shape;521;p34"/>
          <p:cNvSpPr txBox="1"/>
          <p:nvPr/>
        </p:nvSpPr>
        <p:spPr>
          <a:xfrm>
            <a:off x="4729638" y="849300"/>
            <a:ext cx="2963700" cy="1457100"/>
          </a:xfrm>
          <a:prstGeom prst="rect">
            <a:avLst/>
          </a:prstGeom>
          <a:solidFill>
            <a:schemeClr val="lt2"/>
          </a:solidFill>
          <a:ln>
            <a:noFill/>
          </a:ln>
        </p:spPr>
        <p:txBody>
          <a:bodyPr spcFirstLastPara="1" wrap="square" lIns="91425" tIns="91425" rIns="91425" bIns="91425" anchor="t" anchorCtr="0">
            <a:spAutoFit/>
          </a:bodyPr>
          <a:lstStyle/>
          <a:p>
            <a:pPr marL="0" marR="0" lvl="0" indent="0" algn="l" rtl="0">
              <a:lnSpc>
                <a:spcPct val="100000"/>
              </a:lnSpc>
              <a:spcBef>
                <a:spcPts val="1000"/>
              </a:spcBef>
              <a:spcAft>
                <a:spcPts val="0"/>
              </a:spcAft>
              <a:buNone/>
            </a:pPr>
            <a:r>
              <a:rPr lang="en" sz="1100">
                <a:latin typeface="Roche Sans"/>
                <a:ea typeface="Roche Sans"/>
                <a:cs typeface="Roche Sans"/>
                <a:sym typeface="Roche Sans"/>
              </a:rPr>
              <a:t>Data security (e.g. location of cloud), data privacy, patient burden, eLiteracy, connectivity, data quality</a:t>
            </a:r>
            <a:endParaRPr sz="1100">
              <a:latin typeface="Roche Sans"/>
              <a:ea typeface="Roche Sans"/>
              <a:cs typeface="Roche Sans"/>
              <a:sym typeface="Roche Sans"/>
            </a:endParaRPr>
          </a:p>
          <a:p>
            <a:pPr marL="0" marR="0" lvl="0" indent="0" algn="l" rtl="0">
              <a:lnSpc>
                <a:spcPct val="100000"/>
              </a:lnSpc>
              <a:spcBef>
                <a:spcPts val="1000"/>
              </a:spcBef>
              <a:spcAft>
                <a:spcPts val="0"/>
              </a:spcAft>
              <a:buNone/>
            </a:pPr>
            <a:r>
              <a:rPr lang="en" sz="1100">
                <a:latin typeface="Roche Sans"/>
                <a:ea typeface="Roche Sans"/>
                <a:cs typeface="Roche Sans"/>
                <a:sym typeface="Roche Sans"/>
              </a:rPr>
              <a:t>Source data location definition. Validation, CSV, GxP, SaMD</a:t>
            </a:r>
            <a:endParaRPr sz="1100">
              <a:latin typeface="Roche Sans"/>
              <a:ea typeface="Roche Sans"/>
              <a:cs typeface="Roche Sans"/>
              <a:sym typeface="Roche Sans"/>
            </a:endParaRPr>
          </a:p>
          <a:p>
            <a:pPr marL="0" marR="0" lvl="0" indent="0" algn="l" rtl="0">
              <a:lnSpc>
                <a:spcPct val="100000"/>
              </a:lnSpc>
              <a:spcBef>
                <a:spcPts val="1000"/>
              </a:spcBef>
              <a:spcAft>
                <a:spcPts val="1000"/>
              </a:spcAft>
              <a:buNone/>
            </a:pPr>
            <a:r>
              <a:rPr lang="en" sz="1100">
                <a:latin typeface="Roche Sans"/>
                <a:ea typeface="Roche Sans"/>
                <a:cs typeface="Roche Sans"/>
                <a:sym typeface="Roche Sans"/>
              </a:rPr>
              <a:t>Use of site technologies and resources</a:t>
            </a:r>
            <a:endParaRPr sz="1100">
              <a:latin typeface="Roche Sans"/>
              <a:ea typeface="Roche Sans"/>
              <a:cs typeface="Roche Sans"/>
              <a:sym typeface="Roche Sans"/>
            </a:endParaRPr>
          </a:p>
        </p:txBody>
      </p:sp>
      <p:sp>
        <p:nvSpPr>
          <p:cNvPr id="522" name="Google Shape;522;p34"/>
          <p:cNvSpPr txBox="1"/>
          <p:nvPr/>
        </p:nvSpPr>
        <p:spPr>
          <a:xfrm>
            <a:off x="4756800" y="2377800"/>
            <a:ext cx="2963700" cy="1118400"/>
          </a:xfrm>
          <a:prstGeom prst="rect">
            <a:avLst/>
          </a:prstGeom>
          <a:solidFill>
            <a:srgbClr val="D9D9D9"/>
          </a:solid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 sz="1100">
                <a:latin typeface="Roche Sans"/>
                <a:ea typeface="Roche Sans"/>
                <a:cs typeface="Roche Sans"/>
                <a:sym typeface="Roche Sans"/>
              </a:rPr>
              <a:t>LoI or contracts in place and use of same facility throughout study for one patient</a:t>
            </a:r>
            <a:endParaRPr sz="1100">
              <a:latin typeface="Roche Sans"/>
              <a:ea typeface="Roche Sans"/>
              <a:cs typeface="Roche Sans"/>
              <a:sym typeface="Roche Sans"/>
            </a:endParaRPr>
          </a:p>
          <a:p>
            <a:pPr marL="0" lvl="0" indent="0" algn="l" rtl="0">
              <a:spcBef>
                <a:spcPts val="1000"/>
              </a:spcBef>
              <a:spcAft>
                <a:spcPts val="0"/>
              </a:spcAft>
              <a:buNone/>
            </a:pPr>
            <a:r>
              <a:rPr lang="en" sz="1100">
                <a:latin typeface="Roche Sans"/>
                <a:ea typeface="Roche Sans"/>
                <a:cs typeface="Roche Sans"/>
                <a:sym typeface="Roche Sans"/>
              </a:rPr>
              <a:t>Normal ranges and calibration</a:t>
            </a:r>
            <a:endParaRPr sz="1100">
              <a:latin typeface="Roche Sans"/>
              <a:ea typeface="Roche Sans"/>
              <a:cs typeface="Roche Sans"/>
              <a:sym typeface="Roche Sans"/>
            </a:endParaRPr>
          </a:p>
          <a:p>
            <a:pPr marL="0" lvl="0" indent="0" algn="l" rtl="0">
              <a:spcBef>
                <a:spcPts val="1000"/>
              </a:spcBef>
              <a:spcAft>
                <a:spcPts val="0"/>
              </a:spcAft>
              <a:buNone/>
            </a:pPr>
            <a:r>
              <a:rPr lang="en" sz="1100">
                <a:latin typeface="Roche Sans"/>
                <a:ea typeface="Roche Sans"/>
                <a:cs typeface="Roche Sans"/>
                <a:sym typeface="Roche Sans"/>
              </a:rPr>
              <a:t>Central reading vendor and Central Labs</a:t>
            </a:r>
            <a:endParaRPr sz="1100">
              <a:latin typeface="Roche Sans"/>
              <a:ea typeface="Roche Sans"/>
              <a:cs typeface="Roche Sans"/>
              <a:sym typeface="Roche Sans"/>
            </a:endParaRPr>
          </a:p>
        </p:txBody>
      </p:sp>
      <p:sp>
        <p:nvSpPr>
          <p:cNvPr id="523" name="Google Shape;523;p34"/>
          <p:cNvSpPr txBox="1"/>
          <p:nvPr/>
        </p:nvSpPr>
        <p:spPr>
          <a:xfrm>
            <a:off x="4775725" y="3685175"/>
            <a:ext cx="2963700" cy="1287900"/>
          </a:xfrm>
          <a:prstGeom prst="rect">
            <a:avLst/>
          </a:prstGeom>
          <a:solidFill>
            <a:schemeClr val="lt2"/>
          </a:solid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 sz="1100">
                <a:latin typeface="Roche Sans"/>
                <a:ea typeface="Roche Sans"/>
                <a:cs typeface="Roche Sans"/>
                <a:sym typeface="Roche Sans"/>
              </a:rPr>
              <a:t>From central depot to: patient’s home, local pharmacy, local HCP, mobile nurse?</a:t>
            </a:r>
            <a:endParaRPr sz="1100">
              <a:latin typeface="Roche Sans"/>
              <a:ea typeface="Roche Sans"/>
              <a:cs typeface="Roche Sans"/>
              <a:sym typeface="Roche Sans"/>
            </a:endParaRPr>
          </a:p>
          <a:p>
            <a:pPr marL="0" lvl="0" indent="0" algn="l" rtl="0">
              <a:spcBef>
                <a:spcPts val="1000"/>
              </a:spcBef>
              <a:spcAft>
                <a:spcPts val="0"/>
              </a:spcAft>
              <a:buNone/>
            </a:pPr>
            <a:r>
              <a:rPr lang="en" sz="1100">
                <a:latin typeface="Roche Sans"/>
                <a:ea typeface="Roche Sans"/>
                <a:cs typeface="Roche Sans"/>
                <a:sym typeface="Roche Sans"/>
              </a:rPr>
              <a:t>Dependent on local regulations (Cantonal)</a:t>
            </a:r>
            <a:endParaRPr sz="1100">
              <a:latin typeface="Roche Sans"/>
              <a:ea typeface="Roche Sans"/>
              <a:cs typeface="Roche Sans"/>
              <a:sym typeface="Roche Sans"/>
            </a:endParaRPr>
          </a:p>
          <a:p>
            <a:pPr marL="0" lvl="0" indent="0" algn="l" rtl="0">
              <a:spcBef>
                <a:spcPts val="1000"/>
              </a:spcBef>
              <a:spcAft>
                <a:spcPts val="0"/>
              </a:spcAft>
              <a:buNone/>
            </a:pPr>
            <a:r>
              <a:rPr lang="en" sz="1100">
                <a:latin typeface="Roche Sans"/>
                <a:ea typeface="Roche Sans"/>
                <a:cs typeface="Roche Sans"/>
                <a:sym typeface="Roche Sans"/>
              </a:rPr>
              <a:t>Temperature controlled and IMP accountability</a:t>
            </a:r>
            <a:endParaRPr sz="1100">
              <a:latin typeface="Roche Sans"/>
              <a:ea typeface="Roche Sans"/>
              <a:cs typeface="Roche Sans"/>
              <a:sym typeface="Roche Sans"/>
            </a:endParaRPr>
          </a:p>
        </p:txBody>
      </p:sp>
      <p:sp>
        <p:nvSpPr>
          <p:cNvPr id="524" name="Google Shape;524;p34"/>
          <p:cNvSpPr txBox="1"/>
          <p:nvPr/>
        </p:nvSpPr>
        <p:spPr>
          <a:xfrm>
            <a:off x="149725" y="4915575"/>
            <a:ext cx="8836800" cy="27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a:t>HCP: Health Care Professional; CT: Clinical Trial; PI: Principal Investigator; CSV: Computer System Validation; GxP: Guidances on Good Practices, SaMD: Software as a Medical Device; LoI: Letter of Intent; IMP: Investigational Medicinal Product</a:t>
            </a:r>
            <a:endParaRPr sz="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35"/>
          <p:cNvSpPr txBox="1">
            <a:spLocks noGrp="1"/>
          </p:cNvSpPr>
          <p:nvPr>
            <p:ph type="title"/>
          </p:nvPr>
        </p:nvSpPr>
        <p:spPr>
          <a:xfrm>
            <a:off x="571450" y="432675"/>
            <a:ext cx="7431600" cy="5727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a:t>Learnings from the past 10 years</a:t>
            </a:r>
            <a:endParaRPr/>
          </a:p>
        </p:txBody>
      </p:sp>
      <p:sp>
        <p:nvSpPr>
          <p:cNvPr id="530" name="Google Shape;530;p35"/>
          <p:cNvSpPr txBox="1">
            <a:spLocks noGrp="1"/>
          </p:cNvSpPr>
          <p:nvPr>
            <p:ph type="subTitle" idx="1"/>
          </p:nvPr>
        </p:nvSpPr>
        <p:spPr>
          <a:xfrm>
            <a:off x="571450" y="722100"/>
            <a:ext cx="7431600" cy="4368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a:t>Good design and Co-Creation are key to success and delivering on promises</a:t>
            </a:r>
            <a:endParaRPr/>
          </a:p>
        </p:txBody>
      </p:sp>
      <p:sp>
        <p:nvSpPr>
          <p:cNvPr id="531" name="Google Shape;531;p35"/>
          <p:cNvSpPr txBox="1"/>
          <p:nvPr/>
        </p:nvSpPr>
        <p:spPr>
          <a:xfrm>
            <a:off x="1722300" y="1430200"/>
            <a:ext cx="6857400" cy="3425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FF7F00"/>
              </a:buClr>
              <a:buSzPts val="1600"/>
              <a:buFont typeface="Arial"/>
              <a:buNone/>
            </a:pPr>
            <a:r>
              <a:rPr lang="en" sz="1500" b="1">
                <a:solidFill>
                  <a:srgbClr val="706B69"/>
                </a:solidFill>
                <a:latin typeface="Roche Sans"/>
                <a:ea typeface="Roche Sans"/>
                <a:cs typeface="Roche Sans"/>
                <a:sym typeface="Roche Sans"/>
              </a:rPr>
              <a:t>Applicability </a:t>
            </a:r>
            <a:r>
              <a:rPr lang="en" sz="1500">
                <a:solidFill>
                  <a:srgbClr val="706B69"/>
                </a:solidFill>
                <a:latin typeface="Roche Sans"/>
                <a:ea typeface="Roche Sans"/>
                <a:cs typeface="Roche Sans"/>
                <a:sym typeface="Roche Sans"/>
              </a:rPr>
              <a:t>of DCT approaches is very dependent on IMP, indication, patient population, country (site and HA).</a:t>
            </a:r>
            <a:endParaRPr sz="1500">
              <a:solidFill>
                <a:srgbClr val="706B69"/>
              </a:solidFill>
              <a:latin typeface="Roche Sans"/>
              <a:ea typeface="Roche Sans"/>
              <a:cs typeface="Roche Sans"/>
              <a:sym typeface="Roche Sans"/>
            </a:endParaRPr>
          </a:p>
          <a:p>
            <a:pPr marL="0" marR="0" lvl="0" indent="0" algn="l" rtl="0">
              <a:spcBef>
                <a:spcPts val="0"/>
              </a:spcBef>
              <a:spcAft>
                <a:spcPts val="0"/>
              </a:spcAft>
              <a:buClr>
                <a:srgbClr val="FF7F00"/>
              </a:buClr>
              <a:buSzPts val="1600"/>
              <a:buFont typeface="Arial"/>
              <a:buNone/>
            </a:pPr>
            <a:endParaRPr sz="1500">
              <a:solidFill>
                <a:srgbClr val="0066CC"/>
              </a:solidFill>
              <a:latin typeface="Roche Sans"/>
              <a:ea typeface="Roche Sans"/>
              <a:cs typeface="Roche Sans"/>
              <a:sym typeface="Roche Sans"/>
            </a:endParaRPr>
          </a:p>
          <a:p>
            <a:pPr marL="0" marR="0" lvl="0" indent="0" algn="l" rtl="0">
              <a:spcBef>
                <a:spcPts val="0"/>
              </a:spcBef>
              <a:spcAft>
                <a:spcPts val="0"/>
              </a:spcAft>
              <a:buClr>
                <a:srgbClr val="FF7F00"/>
              </a:buClr>
              <a:buSzPts val="1600"/>
              <a:buFont typeface="Arial"/>
              <a:buNone/>
            </a:pPr>
            <a:r>
              <a:rPr lang="en" sz="1500">
                <a:solidFill>
                  <a:schemeClr val="accent1"/>
                </a:solidFill>
                <a:latin typeface="Roche Sans"/>
                <a:ea typeface="Roche Sans"/>
                <a:cs typeface="Roche Sans"/>
                <a:sym typeface="Roche Sans"/>
              </a:rPr>
              <a:t>Differing </a:t>
            </a:r>
            <a:r>
              <a:rPr lang="en" sz="1500" b="1">
                <a:solidFill>
                  <a:schemeClr val="accent1"/>
                </a:solidFill>
                <a:latin typeface="Roche Sans"/>
                <a:ea typeface="Roche Sans"/>
                <a:cs typeface="Roche Sans"/>
                <a:sym typeface="Roche Sans"/>
              </a:rPr>
              <a:t>local requirements</a:t>
            </a:r>
            <a:r>
              <a:rPr lang="en" sz="1500">
                <a:solidFill>
                  <a:schemeClr val="accent1"/>
                </a:solidFill>
                <a:latin typeface="Roche Sans"/>
                <a:ea typeface="Roche Sans"/>
                <a:cs typeface="Roche Sans"/>
                <a:sym typeface="Roche Sans"/>
              </a:rPr>
              <a:t> from Health Authorities: HAs are open, patient safety and data integrity remain key but more harmonisation is needed: ICH E6(R3).</a:t>
            </a:r>
            <a:endParaRPr sz="1500">
              <a:solidFill>
                <a:schemeClr val="accent1"/>
              </a:solidFill>
              <a:latin typeface="Roche Sans"/>
              <a:ea typeface="Roche Sans"/>
              <a:cs typeface="Roche Sans"/>
              <a:sym typeface="Roche Sans"/>
            </a:endParaRPr>
          </a:p>
          <a:p>
            <a:pPr marL="0" marR="0" lvl="0" indent="0" algn="l" rtl="0">
              <a:spcBef>
                <a:spcPts val="0"/>
              </a:spcBef>
              <a:spcAft>
                <a:spcPts val="0"/>
              </a:spcAft>
              <a:buClr>
                <a:srgbClr val="FF7F00"/>
              </a:buClr>
              <a:buSzPts val="1600"/>
              <a:buFont typeface="Arial"/>
              <a:buNone/>
            </a:pPr>
            <a:endParaRPr sz="1500">
              <a:solidFill>
                <a:srgbClr val="0066CC"/>
              </a:solidFill>
              <a:latin typeface="Roche Sans"/>
              <a:ea typeface="Roche Sans"/>
              <a:cs typeface="Roche Sans"/>
              <a:sym typeface="Roche Sans"/>
            </a:endParaRPr>
          </a:p>
          <a:p>
            <a:pPr marL="0" marR="0" lvl="0" indent="0" algn="l" rtl="0">
              <a:spcBef>
                <a:spcPts val="0"/>
              </a:spcBef>
              <a:spcAft>
                <a:spcPts val="0"/>
              </a:spcAft>
              <a:buClr>
                <a:srgbClr val="FF7F00"/>
              </a:buClr>
              <a:buSzPts val="1600"/>
              <a:buFont typeface="Arial"/>
              <a:buNone/>
            </a:pPr>
            <a:r>
              <a:rPr lang="en" sz="1500" b="1">
                <a:solidFill>
                  <a:srgbClr val="706B69"/>
                </a:solidFill>
                <a:latin typeface="Roche Sans"/>
                <a:ea typeface="Roche Sans"/>
                <a:cs typeface="Roche Sans"/>
                <a:sym typeface="Roche Sans"/>
              </a:rPr>
              <a:t>Site centricity</a:t>
            </a:r>
            <a:r>
              <a:rPr lang="en" sz="1500">
                <a:solidFill>
                  <a:srgbClr val="706B69"/>
                </a:solidFill>
                <a:latin typeface="Roche Sans"/>
                <a:ea typeface="Roche Sans"/>
                <a:cs typeface="Roche Sans"/>
                <a:sym typeface="Roche Sans"/>
              </a:rPr>
              <a:t> + </a:t>
            </a:r>
            <a:r>
              <a:rPr lang="en" sz="1500" b="1">
                <a:solidFill>
                  <a:srgbClr val="706B69"/>
                </a:solidFill>
                <a:latin typeface="Roche Sans"/>
                <a:ea typeface="Roche Sans"/>
                <a:cs typeface="Roche Sans"/>
                <a:sym typeface="Roche Sans"/>
              </a:rPr>
              <a:t>patient centricity</a:t>
            </a:r>
            <a:r>
              <a:rPr lang="en" sz="1500">
                <a:solidFill>
                  <a:srgbClr val="706B69"/>
                </a:solidFill>
                <a:latin typeface="Roche Sans"/>
                <a:ea typeface="Roche Sans"/>
                <a:cs typeface="Roche Sans"/>
                <a:sym typeface="Roche Sans"/>
              </a:rPr>
              <a:t> as secret sauce: not all patients have the same needs / preferences. Not all sites are willing or able.</a:t>
            </a:r>
            <a:endParaRPr sz="1500">
              <a:solidFill>
                <a:srgbClr val="706B69"/>
              </a:solidFill>
              <a:latin typeface="Roche Sans"/>
              <a:ea typeface="Roche Sans"/>
              <a:cs typeface="Roche Sans"/>
              <a:sym typeface="Roche Sans"/>
            </a:endParaRPr>
          </a:p>
          <a:p>
            <a:pPr marL="0" marR="0" lvl="0" indent="0" algn="l" rtl="0">
              <a:spcBef>
                <a:spcPts val="0"/>
              </a:spcBef>
              <a:spcAft>
                <a:spcPts val="0"/>
              </a:spcAft>
              <a:buClr>
                <a:srgbClr val="FF7F00"/>
              </a:buClr>
              <a:buSzPts val="1600"/>
              <a:buFont typeface="Arial"/>
              <a:buNone/>
            </a:pPr>
            <a:endParaRPr sz="1500">
              <a:solidFill>
                <a:srgbClr val="0066CC"/>
              </a:solidFill>
              <a:latin typeface="Roche Sans"/>
              <a:ea typeface="Roche Sans"/>
              <a:cs typeface="Roche Sans"/>
              <a:sym typeface="Roche Sans"/>
            </a:endParaRPr>
          </a:p>
          <a:p>
            <a:pPr marL="0" marR="0" lvl="0" indent="0" algn="l" rtl="0">
              <a:spcBef>
                <a:spcPts val="0"/>
              </a:spcBef>
              <a:spcAft>
                <a:spcPts val="0"/>
              </a:spcAft>
              <a:buClr>
                <a:srgbClr val="FF7F00"/>
              </a:buClr>
              <a:buSzPts val="1600"/>
              <a:buFont typeface="Arial"/>
              <a:buNone/>
            </a:pPr>
            <a:r>
              <a:rPr lang="en" sz="1500" b="1">
                <a:solidFill>
                  <a:schemeClr val="accent1"/>
                </a:solidFill>
                <a:latin typeface="Roche Sans"/>
                <a:ea typeface="Roche Sans"/>
                <a:cs typeface="Roche Sans"/>
                <a:sym typeface="Roche Sans"/>
              </a:rPr>
              <a:t>Vendors </a:t>
            </a:r>
            <a:r>
              <a:rPr lang="en" sz="1500">
                <a:solidFill>
                  <a:schemeClr val="accent1"/>
                </a:solidFill>
                <a:latin typeface="Roche Sans"/>
                <a:ea typeface="Roche Sans"/>
                <a:cs typeface="Roche Sans"/>
                <a:sym typeface="Roche Sans"/>
              </a:rPr>
              <a:t>are not always prepared for global trials.</a:t>
            </a:r>
            <a:endParaRPr sz="1500">
              <a:solidFill>
                <a:schemeClr val="accent1"/>
              </a:solidFill>
              <a:latin typeface="Roche Sans"/>
              <a:ea typeface="Roche Sans"/>
              <a:cs typeface="Roche Sans"/>
              <a:sym typeface="Roche Sans"/>
            </a:endParaRPr>
          </a:p>
          <a:p>
            <a:pPr marL="0" marR="0" lvl="0" indent="0" algn="l" rtl="0">
              <a:lnSpc>
                <a:spcPct val="100000"/>
              </a:lnSpc>
              <a:spcBef>
                <a:spcPts val="0"/>
              </a:spcBef>
              <a:spcAft>
                <a:spcPts val="0"/>
              </a:spcAft>
              <a:buClr>
                <a:srgbClr val="FF7F00"/>
              </a:buClr>
              <a:buSzPts val="1600"/>
              <a:buFont typeface="Arial"/>
              <a:buNone/>
            </a:pPr>
            <a:endParaRPr sz="1500">
              <a:solidFill>
                <a:srgbClr val="706B69"/>
              </a:solidFill>
              <a:latin typeface="Roche Sans"/>
              <a:ea typeface="Roche Sans"/>
              <a:cs typeface="Roche Sans"/>
              <a:sym typeface="Roche Sans"/>
            </a:endParaRPr>
          </a:p>
          <a:p>
            <a:pPr marL="0" marR="0" lvl="0" indent="0" algn="l" rtl="0">
              <a:lnSpc>
                <a:spcPct val="100000"/>
              </a:lnSpc>
              <a:spcBef>
                <a:spcPts val="0"/>
              </a:spcBef>
              <a:spcAft>
                <a:spcPts val="0"/>
              </a:spcAft>
              <a:buClr>
                <a:srgbClr val="FF7F00"/>
              </a:buClr>
              <a:buSzPts val="1600"/>
              <a:buFont typeface="Arial"/>
              <a:buNone/>
            </a:pPr>
            <a:r>
              <a:rPr lang="en" sz="1500">
                <a:solidFill>
                  <a:srgbClr val="706B69"/>
                </a:solidFill>
                <a:latin typeface="Roche Sans"/>
                <a:ea typeface="Roche Sans"/>
                <a:cs typeface="Roche Sans"/>
                <a:sym typeface="Roche Sans"/>
              </a:rPr>
              <a:t>Lack of </a:t>
            </a:r>
            <a:r>
              <a:rPr lang="en" sz="1500" b="1">
                <a:solidFill>
                  <a:srgbClr val="706B69"/>
                </a:solidFill>
                <a:latin typeface="Roche Sans"/>
                <a:ea typeface="Roche Sans"/>
                <a:cs typeface="Roche Sans"/>
                <a:sym typeface="Roche Sans"/>
              </a:rPr>
              <a:t>maturity / validation </a:t>
            </a:r>
            <a:r>
              <a:rPr lang="en" sz="1500">
                <a:solidFill>
                  <a:srgbClr val="706B69"/>
                </a:solidFill>
                <a:latin typeface="Roche Sans"/>
                <a:ea typeface="Roche Sans"/>
                <a:cs typeface="Roche Sans"/>
                <a:sym typeface="Roche Sans"/>
              </a:rPr>
              <a:t>of technologies for some components (e.g. digital endpoints) and questions on data security remain.</a:t>
            </a:r>
            <a:endParaRPr sz="1500">
              <a:latin typeface="Roche Sans"/>
              <a:ea typeface="Roche Sans"/>
              <a:cs typeface="Roche Sans"/>
              <a:sym typeface="Roche Sans"/>
            </a:endParaRPr>
          </a:p>
        </p:txBody>
      </p:sp>
      <p:grpSp>
        <p:nvGrpSpPr>
          <p:cNvPr id="532" name="Google Shape;532;p35"/>
          <p:cNvGrpSpPr/>
          <p:nvPr/>
        </p:nvGrpSpPr>
        <p:grpSpPr>
          <a:xfrm>
            <a:off x="394236" y="1330252"/>
            <a:ext cx="733500" cy="742283"/>
            <a:chOff x="4314825" y="1194385"/>
            <a:chExt cx="978000" cy="989710"/>
          </a:xfrm>
        </p:grpSpPr>
        <p:pic>
          <p:nvPicPr>
            <p:cNvPr id="533" name="Google Shape;533;p35"/>
            <p:cNvPicPr preferRelativeResize="0"/>
            <p:nvPr/>
          </p:nvPicPr>
          <p:blipFill rotWithShape="1">
            <a:blip r:embed="rId3">
              <a:alphaModFix/>
            </a:blip>
            <a:srcRect l="2588" t="535" r="68525" b="81973"/>
            <a:stretch/>
          </p:blipFill>
          <p:spPr>
            <a:xfrm>
              <a:off x="4314825" y="1195595"/>
              <a:ext cx="978000" cy="988500"/>
            </a:xfrm>
            <a:prstGeom prst="roundRect">
              <a:avLst>
                <a:gd name="adj" fmla="val 50000"/>
              </a:avLst>
            </a:prstGeom>
            <a:solidFill>
              <a:srgbClr val="ECECEC"/>
            </a:solidFill>
            <a:ln>
              <a:noFill/>
            </a:ln>
            <a:effectLst>
              <a:reflection stA="38000" endPos="28000" dist="5000" dir="5400000" fadeDir="5400012" sy="-100000" algn="bl" rotWithShape="0"/>
            </a:effectLst>
          </p:spPr>
        </p:pic>
        <p:sp>
          <p:nvSpPr>
            <p:cNvPr id="534" name="Google Shape;534;p35"/>
            <p:cNvSpPr/>
            <p:nvPr/>
          </p:nvSpPr>
          <p:spPr>
            <a:xfrm>
              <a:off x="4315883" y="1194385"/>
              <a:ext cx="975977" cy="975977"/>
            </a:xfrm>
            <a:custGeom>
              <a:avLst/>
              <a:gdLst/>
              <a:ahLst/>
              <a:cxnLst/>
              <a:rect l="l" t="t" r="r" b="b"/>
              <a:pathLst>
                <a:path w="1087440" h="1087440" extrusionOk="0">
                  <a:moveTo>
                    <a:pt x="543720" y="34500"/>
                  </a:moveTo>
                  <a:cubicBezTo>
                    <a:pt x="262486" y="34500"/>
                    <a:pt x="34500" y="262486"/>
                    <a:pt x="34500" y="543720"/>
                  </a:cubicBezTo>
                  <a:cubicBezTo>
                    <a:pt x="34500" y="824954"/>
                    <a:pt x="262486" y="1052940"/>
                    <a:pt x="543720" y="1052940"/>
                  </a:cubicBezTo>
                  <a:cubicBezTo>
                    <a:pt x="824954" y="1052940"/>
                    <a:pt x="1052940" y="824954"/>
                    <a:pt x="1052940" y="543720"/>
                  </a:cubicBezTo>
                  <a:cubicBezTo>
                    <a:pt x="1052940" y="262486"/>
                    <a:pt x="824954" y="34500"/>
                    <a:pt x="543720" y="34500"/>
                  </a:cubicBezTo>
                  <a:close/>
                  <a:moveTo>
                    <a:pt x="543720" y="0"/>
                  </a:moveTo>
                  <a:cubicBezTo>
                    <a:pt x="844008" y="0"/>
                    <a:pt x="1087440" y="243432"/>
                    <a:pt x="1087440" y="543720"/>
                  </a:cubicBezTo>
                  <a:cubicBezTo>
                    <a:pt x="1087440" y="844008"/>
                    <a:pt x="844008" y="1087440"/>
                    <a:pt x="543720" y="1087440"/>
                  </a:cubicBezTo>
                  <a:cubicBezTo>
                    <a:pt x="243432" y="1087440"/>
                    <a:pt x="0" y="844008"/>
                    <a:pt x="0" y="543720"/>
                  </a:cubicBezTo>
                  <a:cubicBezTo>
                    <a:pt x="0" y="243432"/>
                    <a:pt x="243432" y="0"/>
                    <a:pt x="543720" y="0"/>
                  </a:cubicBezTo>
                  <a:close/>
                </a:path>
              </a:pathLst>
            </a:custGeom>
            <a:solidFill>
              <a:srgbClr val="1C8AD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nvGrpSpPr>
          <p:cNvPr id="535" name="Google Shape;535;p35"/>
          <p:cNvGrpSpPr/>
          <p:nvPr/>
        </p:nvGrpSpPr>
        <p:grpSpPr>
          <a:xfrm>
            <a:off x="395001" y="3888239"/>
            <a:ext cx="731983" cy="731983"/>
            <a:chOff x="4292733" y="5511742"/>
            <a:chExt cx="975977" cy="975977"/>
          </a:xfrm>
        </p:grpSpPr>
        <p:pic>
          <p:nvPicPr>
            <p:cNvPr id="536" name="Google Shape;536;p35"/>
            <p:cNvPicPr preferRelativeResize="0"/>
            <p:nvPr/>
          </p:nvPicPr>
          <p:blipFill rotWithShape="1">
            <a:blip r:embed="rId3">
              <a:alphaModFix/>
            </a:blip>
            <a:srcRect l="4508" t="80847" r="68911" b="3224"/>
            <a:stretch/>
          </p:blipFill>
          <p:spPr>
            <a:xfrm>
              <a:off x="4299955" y="5521991"/>
              <a:ext cx="954900" cy="955200"/>
            </a:xfrm>
            <a:prstGeom prst="roundRect">
              <a:avLst>
                <a:gd name="adj" fmla="val 50000"/>
              </a:avLst>
            </a:prstGeom>
            <a:solidFill>
              <a:srgbClr val="ECECEC"/>
            </a:solidFill>
            <a:ln>
              <a:noFill/>
            </a:ln>
          </p:spPr>
        </p:pic>
        <p:sp>
          <p:nvSpPr>
            <p:cNvPr id="537" name="Google Shape;537;p35"/>
            <p:cNvSpPr/>
            <p:nvPr/>
          </p:nvSpPr>
          <p:spPr>
            <a:xfrm>
              <a:off x="4292733" y="5511742"/>
              <a:ext cx="975977" cy="975977"/>
            </a:xfrm>
            <a:custGeom>
              <a:avLst/>
              <a:gdLst/>
              <a:ahLst/>
              <a:cxnLst/>
              <a:rect l="l" t="t" r="r" b="b"/>
              <a:pathLst>
                <a:path w="1087440" h="1087440" extrusionOk="0">
                  <a:moveTo>
                    <a:pt x="543720" y="34500"/>
                  </a:moveTo>
                  <a:cubicBezTo>
                    <a:pt x="262486" y="34500"/>
                    <a:pt x="34500" y="262486"/>
                    <a:pt x="34500" y="543720"/>
                  </a:cubicBezTo>
                  <a:cubicBezTo>
                    <a:pt x="34500" y="824954"/>
                    <a:pt x="262486" y="1052940"/>
                    <a:pt x="543720" y="1052940"/>
                  </a:cubicBezTo>
                  <a:cubicBezTo>
                    <a:pt x="824954" y="1052940"/>
                    <a:pt x="1052940" y="824954"/>
                    <a:pt x="1052940" y="543720"/>
                  </a:cubicBezTo>
                  <a:cubicBezTo>
                    <a:pt x="1052940" y="262486"/>
                    <a:pt x="824954" y="34500"/>
                    <a:pt x="543720" y="34500"/>
                  </a:cubicBezTo>
                  <a:close/>
                  <a:moveTo>
                    <a:pt x="543720" y="0"/>
                  </a:moveTo>
                  <a:cubicBezTo>
                    <a:pt x="844008" y="0"/>
                    <a:pt x="1087440" y="243432"/>
                    <a:pt x="1087440" y="543720"/>
                  </a:cubicBezTo>
                  <a:cubicBezTo>
                    <a:pt x="1087440" y="844008"/>
                    <a:pt x="844008" y="1087440"/>
                    <a:pt x="543720" y="1087440"/>
                  </a:cubicBezTo>
                  <a:cubicBezTo>
                    <a:pt x="243432" y="1087440"/>
                    <a:pt x="0" y="844008"/>
                    <a:pt x="0" y="543720"/>
                  </a:cubicBezTo>
                  <a:cubicBezTo>
                    <a:pt x="0" y="243432"/>
                    <a:pt x="243432" y="0"/>
                    <a:pt x="543720" y="0"/>
                  </a:cubicBezTo>
                  <a:close/>
                </a:path>
              </a:pathLst>
            </a:custGeom>
            <a:solidFill>
              <a:srgbClr val="1C8ADC"/>
            </a:solidFill>
            <a:ln>
              <a:noFill/>
            </a:ln>
            <a:effectLst>
              <a:reflection stA="52000" endA="300" endPos="35000" fadeDir="5400012" sy="-100000" algn="bl" rotWithShape="0"/>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nvGrpSpPr>
          <p:cNvPr id="538" name="Google Shape;538;p35"/>
          <p:cNvGrpSpPr/>
          <p:nvPr/>
        </p:nvGrpSpPr>
        <p:grpSpPr>
          <a:xfrm>
            <a:off x="394249" y="2616263"/>
            <a:ext cx="740664" cy="741532"/>
            <a:chOff x="4292733" y="3324131"/>
            <a:chExt cx="987552" cy="988709"/>
          </a:xfrm>
        </p:grpSpPr>
        <p:pic>
          <p:nvPicPr>
            <p:cNvPr id="539" name="Google Shape;539;p35"/>
            <p:cNvPicPr preferRelativeResize="0"/>
            <p:nvPr/>
          </p:nvPicPr>
          <p:blipFill rotWithShape="1">
            <a:blip r:embed="rId3">
              <a:alphaModFix/>
            </a:blip>
            <a:srcRect l="3073" t="40063" r="68040" b="42445"/>
            <a:stretch/>
          </p:blipFill>
          <p:spPr>
            <a:xfrm>
              <a:off x="4292733" y="3324131"/>
              <a:ext cx="978000" cy="988500"/>
            </a:xfrm>
            <a:prstGeom prst="roundRect">
              <a:avLst>
                <a:gd name="adj" fmla="val 50000"/>
              </a:avLst>
            </a:prstGeom>
            <a:solidFill>
              <a:srgbClr val="ECECEC"/>
            </a:solidFill>
            <a:ln>
              <a:noFill/>
            </a:ln>
            <a:effectLst>
              <a:reflection stA="38000" endPos="28000" dist="5000" dir="5400000" fadeDir="5400012" sy="-100000" algn="bl" rotWithShape="0"/>
            </a:effectLst>
          </p:spPr>
        </p:pic>
        <p:sp>
          <p:nvSpPr>
            <p:cNvPr id="540" name="Google Shape;540;p35"/>
            <p:cNvSpPr/>
            <p:nvPr/>
          </p:nvSpPr>
          <p:spPr>
            <a:xfrm>
              <a:off x="4304308" y="3336863"/>
              <a:ext cx="975977" cy="975977"/>
            </a:xfrm>
            <a:custGeom>
              <a:avLst/>
              <a:gdLst/>
              <a:ahLst/>
              <a:cxnLst/>
              <a:rect l="l" t="t" r="r" b="b"/>
              <a:pathLst>
                <a:path w="1087440" h="1087440" extrusionOk="0">
                  <a:moveTo>
                    <a:pt x="543720" y="34500"/>
                  </a:moveTo>
                  <a:cubicBezTo>
                    <a:pt x="262486" y="34500"/>
                    <a:pt x="34500" y="262486"/>
                    <a:pt x="34500" y="543720"/>
                  </a:cubicBezTo>
                  <a:cubicBezTo>
                    <a:pt x="34500" y="824954"/>
                    <a:pt x="262486" y="1052940"/>
                    <a:pt x="543720" y="1052940"/>
                  </a:cubicBezTo>
                  <a:cubicBezTo>
                    <a:pt x="824954" y="1052940"/>
                    <a:pt x="1052940" y="824954"/>
                    <a:pt x="1052940" y="543720"/>
                  </a:cubicBezTo>
                  <a:cubicBezTo>
                    <a:pt x="1052940" y="262486"/>
                    <a:pt x="824954" y="34500"/>
                    <a:pt x="543720" y="34500"/>
                  </a:cubicBezTo>
                  <a:close/>
                  <a:moveTo>
                    <a:pt x="543720" y="0"/>
                  </a:moveTo>
                  <a:cubicBezTo>
                    <a:pt x="844008" y="0"/>
                    <a:pt x="1087440" y="243432"/>
                    <a:pt x="1087440" y="543720"/>
                  </a:cubicBezTo>
                  <a:cubicBezTo>
                    <a:pt x="1087440" y="844008"/>
                    <a:pt x="844008" y="1087440"/>
                    <a:pt x="543720" y="1087440"/>
                  </a:cubicBezTo>
                  <a:cubicBezTo>
                    <a:pt x="243432" y="1087440"/>
                    <a:pt x="0" y="844008"/>
                    <a:pt x="0" y="543720"/>
                  </a:cubicBezTo>
                  <a:cubicBezTo>
                    <a:pt x="0" y="243432"/>
                    <a:pt x="243432" y="0"/>
                    <a:pt x="543720" y="0"/>
                  </a:cubicBezTo>
                  <a:close/>
                </a:path>
              </a:pathLst>
            </a:custGeom>
            <a:solidFill>
              <a:srgbClr val="37ABC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541" name="Google Shape;541;p35"/>
          <p:cNvSpPr txBox="1"/>
          <p:nvPr/>
        </p:nvSpPr>
        <p:spPr>
          <a:xfrm>
            <a:off x="0" y="4821806"/>
            <a:ext cx="9142800" cy="322800"/>
          </a:xfrm>
          <a:prstGeom prst="rect">
            <a:avLst/>
          </a:prstGeom>
          <a:noFill/>
          <a:ln>
            <a:noFill/>
          </a:ln>
        </p:spPr>
        <p:txBody>
          <a:bodyPr spcFirstLastPara="1" wrap="square" lIns="68575" tIns="68575" rIns="68575" bIns="68575" anchor="t" anchorCtr="0">
            <a:noAutofit/>
          </a:bodyPr>
          <a:lstStyle/>
          <a:p>
            <a:pPr marL="0" lvl="0" indent="0" algn="ctr" rtl="0">
              <a:lnSpc>
                <a:spcPct val="100000"/>
              </a:lnSpc>
              <a:spcBef>
                <a:spcPts val="0"/>
              </a:spcBef>
              <a:spcAft>
                <a:spcPts val="0"/>
              </a:spcAft>
              <a:buNone/>
            </a:pPr>
            <a:endParaRPr sz="600" b="1" i="1">
              <a:solidFill>
                <a:srgbClr val="999999"/>
              </a:solidFill>
            </a:endParaRPr>
          </a:p>
          <a:p>
            <a:pPr marL="0" lvl="0" indent="0" algn="ctr" rtl="0">
              <a:lnSpc>
                <a:spcPct val="100000"/>
              </a:lnSpc>
              <a:spcBef>
                <a:spcPts val="0"/>
              </a:spcBef>
              <a:spcAft>
                <a:spcPts val="0"/>
              </a:spcAft>
              <a:buNone/>
            </a:pPr>
            <a:r>
              <a:rPr lang="en" sz="600" i="1">
                <a:solidFill>
                  <a:srgbClr val="999999"/>
                </a:solidFill>
              </a:rPr>
              <a:t>This is a Hoffmann-La Roche Limited document that contains confidential information. Nothing herein is to be disclosed without written consent from Hoffmann-La Roche Limited.c</a:t>
            </a:r>
            <a:endParaRPr sz="11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545"/>
        <p:cNvGrpSpPr/>
        <p:nvPr/>
      </p:nvGrpSpPr>
      <p:grpSpPr>
        <a:xfrm>
          <a:off x="0" y="0"/>
          <a:ext cx="0" cy="0"/>
          <a:chOff x="0" y="0"/>
          <a:chExt cx="0" cy="0"/>
        </a:xfrm>
      </p:grpSpPr>
      <p:sp>
        <p:nvSpPr>
          <p:cNvPr id="546" name="Google Shape;546;p36"/>
          <p:cNvSpPr txBox="1">
            <a:spLocks noGrp="1"/>
          </p:cNvSpPr>
          <p:nvPr>
            <p:ph type="title"/>
          </p:nvPr>
        </p:nvSpPr>
        <p:spPr>
          <a:xfrm>
            <a:off x="571450" y="280275"/>
            <a:ext cx="7431600" cy="5727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a:t>MIND the GAP </a:t>
            </a:r>
            <a:endParaRPr/>
          </a:p>
        </p:txBody>
      </p:sp>
      <p:sp>
        <p:nvSpPr>
          <p:cNvPr id="547" name="Google Shape;547;p36"/>
          <p:cNvSpPr txBox="1">
            <a:spLocks noGrp="1"/>
          </p:cNvSpPr>
          <p:nvPr>
            <p:ph type="subTitle" idx="1"/>
          </p:nvPr>
        </p:nvSpPr>
        <p:spPr>
          <a:xfrm>
            <a:off x="571450" y="569700"/>
            <a:ext cx="7431600" cy="4368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a:t>Reality check on aspiration vs reality</a:t>
            </a:r>
            <a:endParaRPr/>
          </a:p>
        </p:txBody>
      </p:sp>
      <p:grpSp>
        <p:nvGrpSpPr>
          <p:cNvPr id="548" name="Google Shape;548;p36"/>
          <p:cNvGrpSpPr/>
          <p:nvPr/>
        </p:nvGrpSpPr>
        <p:grpSpPr>
          <a:xfrm>
            <a:off x="394236" y="1330252"/>
            <a:ext cx="733500" cy="742283"/>
            <a:chOff x="4314825" y="1194385"/>
            <a:chExt cx="978000" cy="989710"/>
          </a:xfrm>
        </p:grpSpPr>
        <p:pic>
          <p:nvPicPr>
            <p:cNvPr id="549" name="Google Shape;549;p36"/>
            <p:cNvPicPr preferRelativeResize="0"/>
            <p:nvPr/>
          </p:nvPicPr>
          <p:blipFill rotWithShape="1">
            <a:blip r:embed="rId3">
              <a:alphaModFix/>
            </a:blip>
            <a:srcRect l="2588" t="535" r="68525" b="81973"/>
            <a:stretch/>
          </p:blipFill>
          <p:spPr>
            <a:xfrm>
              <a:off x="4314825" y="1195595"/>
              <a:ext cx="978000" cy="988500"/>
            </a:xfrm>
            <a:prstGeom prst="roundRect">
              <a:avLst>
                <a:gd name="adj" fmla="val 50000"/>
              </a:avLst>
            </a:prstGeom>
            <a:solidFill>
              <a:srgbClr val="ECECEC"/>
            </a:solidFill>
            <a:ln>
              <a:noFill/>
            </a:ln>
            <a:effectLst>
              <a:reflection stA="38000" endPos="28000" dist="5000" dir="5400000" fadeDir="5400012" sy="-100000" algn="bl" rotWithShape="0"/>
            </a:effectLst>
          </p:spPr>
        </p:pic>
        <p:sp>
          <p:nvSpPr>
            <p:cNvPr id="550" name="Google Shape;550;p36"/>
            <p:cNvSpPr/>
            <p:nvPr/>
          </p:nvSpPr>
          <p:spPr>
            <a:xfrm>
              <a:off x="4315883" y="1194385"/>
              <a:ext cx="975977" cy="975977"/>
            </a:xfrm>
            <a:custGeom>
              <a:avLst/>
              <a:gdLst/>
              <a:ahLst/>
              <a:cxnLst/>
              <a:rect l="l" t="t" r="r" b="b"/>
              <a:pathLst>
                <a:path w="1087440" h="1087440" extrusionOk="0">
                  <a:moveTo>
                    <a:pt x="543720" y="34500"/>
                  </a:moveTo>
                  <a:cubicBezTo>
                    <a:pt x="262486" y="34500"/>
                    <a:pt x="34500" y="262486"/>
                    <a:pt x="34500" y="543720"/>
                  </a:cubicBezTo>
                  <a:cubicBezTo>
                    <a:pt x="34500" y="824954"/>
                    <a:pt x="262486" y="1052940"/>
                    <a:pt x="543720" y="1052940"/>
                  </a:cubicBezTo>
                  <a:cubicBezTo>
                    <a:pt x="824954" y="1052940"/>
                    <a:pt x="1052940" y="824954"/>
                    <a:pt x="1052940" y="543720"/>
                  </a:cubicBezTo>
                  <a:cubicBezTo>
                    <a:pt x="1052940" y="262486"/>
                    <a:pt x="824954" y="34500"/>
                    <a:pt x="543720" y="34500"/>
                  </a:cubicBezTo>
                  <a:close/>
                  <a:moveTo>
                    <a:pt x="543720" y="0"/>
                  </a:moveTo>
                  <a:cubicBezTo>
                    <a:pt x="844008" y="0"/>
                    <a:pt x="1087440" y="243432"/>
                    <a:pt x="1087440" y="543720"/>
                  </a:cubicBezTo>
                  <a:cubicBezTo>
                    <a:pt x="1087440" y="844008"/>
                    <a:pt x="844008" y="1087440"/>
                    <a:pt x="543720" y="1087440"/>
                  </a:cubicBezTo>
                  <a:cubicBezTo>
                    <a:pt x="243432" y="1087440"/>
                    <a:pt x="0" y="844008"/>
                    <a:pt x="0" y="543720"/>
                  </a:cubicBezTo>
                  <a:cubicBezTo>
                    <a:pt x="0" y="243432"/>
                    <a:pt x="243432" y="0"/>
                    <a:pt x="543720" y="0"/>
                  </a:cubicBezTo>
                  <a:close/>
                </a:path>
              </a:pathLst>
            </a:custGeom>
            <a:solidFill>
              <a:srgbClr val="1C8AD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nvGrpSpPr>
          <p:cNvPr id="551" name="Google Shape;551;p36"/>
          <p:cNvGrpSpPr/>
          <p:nvPr/>
        </p:nvGrpSpPr>
        <p:grpSpPr>
          <a:xfrm>
            <a:off x="395001" y="3888239"/>
            <a:ext cx="731983" cy="731983"/>
            <a:chOff x="4292733" y="5511742"/>
            <a:chExt cx="975977" cy="975977"/>
          </a:xfrm>
        </p:grpSpPr>
        <p:pic>
          <p:nvPicPr>
            <p:cNvPr id="552" name="Google Shape;552;p36"/>
            <p:cNvPicPr preferRelativeResize="0"/>
            <p:nvPr/>
          </p:nvPicPr>
          <p:blipFill rotWithShape="1">
            <a:blip r:embed="rId3">
              <a:alphaModFix/>
            </a:blip>
            <a:srcRect l="4508" t="80847" r="68911" b="3224"/>
            <a:stretch/>
          </p:blipFill>
          <p:spPr>
            <a:xfrm>
              <a:off x="4299955" y="5521991"/>
              <a:ext cx="954900" cy="955200"/>
            </a:xfrm>
            <a:prstGeom prst="roundRect">
              <a:avLst>
                <a:gd name="adj" fmla="val 50000"/>
              </a:avLst>
            </a:prstGeom>
            <a:solidFill>
              <a:srgbClr val="ECECEC"/>
            </a:solidFill>
            <a:ln>
              <a:noFill/>
            </a:ln>
          </p:spPr>
        </p:pic>
        <p:sp>
          <p:nvSpPr>
            <p:cNvPr id="553" name="Google Shape;553;p36"/>
            <p:cNvSpPr/>
            <p:nvPr/>
          </p:nvSpPr>
          <p:spPr>
            <a:xfrm>
              <a:off x="4292733" y="5511742"/>
              <a:ext cx="975977" cy="975977"/>
            </a:xfrm>
            <a:custGeom>
              <a:avLst/>
              <a:gdLst/>
              <a:ahLst/>
              <a:cxnLst/>
              <a:rect l="l" t="t" r="r" b="b"/>
              <a:pathLst>
                <a:path w="1087440" h="1087440" extrusionOk="0">
                  <a:moveTo>
                    <a:pt x="543720" y="34500"/>
                  </a:moveTo>
                  <a:cubicBezTo>
                    <a:pt x="262486" y="34500"/>
                    <a:pt x="34500" y="262486"/>
                    <a:pt x="34500" y="543720"/>
                  </a:cubicBezTo>
                  <a:cubicBezTo>
                    <a:pt x="34500" y="824954"/>
                    <a:pt x="262486" y="1052940"/>
                    <a:pt x="543720" y="1052940"/>
                  </a:cubicBezTo>
                  <a:cubicBezTo>
                    <a:pt x="824954" y="1052940"/>
                    <a:pt x="1052940" y="824954"/>
                    <a:pt x="1052940" y="543720"/>
                  </a:cubicBezTo>
                  <a:cubicBezTo>
                    <a:pt x="1052940" y="262486"/>
                    <a:pt x="824954" y="34500"/>
                    <a:pt x="543720" y="34500"/>
                  </a:cubicBezTo>
                  <a:close/>
                  <a:moveTo>
                    <a:pt x="543720" y="0"/>
                  </a:moveTo>
                  <a:cubicBezTo>
                    <a:pt x="844008" y="0"/>
                    <a:pt x="1087440" y="243432"/>
                    <a:pt x="1087440" y="543720"/>
                  </a:cubicBezTo>
                  <a:cubicBezTo>
                    <a:pt x="1087440" y="844008"/>
                    <a:pt x="844008" y="1087440"/>
                    <a:pt x="543720" y="1087440"/>
                  </a:cubicBezTo>
                  <a:cubicBezTo>
                    <a:pt x="243432" y="1087440"/>
                    <a:pt x="0" y="844008"/>
                    <a:pt x="0" y="543720"/>
                  </a:cubicBezTo>
                  <a:cubicBezTo>
                    <a:pt x="0" y="243432"/>
                    <a:pt x="243432" y="0"/>
                    <a:pt x="543720" y="0"/>
                  </a:cubicBezTo>
                  <a:close/>
                </a:path>
              </a:pathLst>
            </a:custGeom>
            <a:solidFill>
              <a:srgbClr val="1C8ADC"/>
            </a:solidFill>
            <a:ln>
              <a:noFill/>
            </a:ln>
            <a:effectLst>
              <a:reflection stA="52000" endA="300" endPos="35000" fadeDir="5400012" sy="-100000" algn="bl" rotWithShape="0"/>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nvGrpSpPr>
          <p:cNvPr id="554" name="Google Shape;554;p36"/>
          <p:cNvGrpSpPr/>
          <p:nvPr/>
        </p:nvGrpSpPr>
        <p:grpSpPr>
          <a:xfrm>
            <a:off x="394249" y="2616263"/>
            <a:ext cx="740664" cy="741532"/>
            <a:chOff x="4292733" y="3324131"/>
            <a:chExt cx="987552" cy="988709"/>
          </a:xfrm>
        </p:grpSpPr>
        <p:pic>
          <p:nvPicPr>
            <p:cNvPr id="555" name="Google Shape;555;p36"/>
            <p:cNvPicPr preferRelativeResize="0"/>
            <p:nvPr/>
          </p:nvPicPr>
          <p:blipFill rotWithShape="1">
            <a:blip r:embed="rId3">
              <a:alphaModFix/>
            </a:blip>
            <a:srcRect l="3073" t="40063" r="68040" b="42445"/>
            <a:stretch/>
          </p:blipFill>
          <p:spPr>
            <a:xfrm>
              <a:off x="4292733" y="3324131"/>
              <a:ext cx="978000" cy="988500"/>
            </a:xfrm>
            <a:prstGeom prst="roundRect">
              <a:avLst>
                <a:gd name="adj" fmla="val 50000"/>
              </a:avLst>
            </a:prstGeom>
            <a:solidFill>
              <a:srgbClr val="ECECEC"/>
            </a:solidFill>
            <a:ln>
              <a:noFill/>
            </a:ln>
            <a:effectLst>
              <a:reflection stA="38000" endPos="28000" dist="5000" dir="5400000" fadeDir="5400012" sy="-100000" algn="bl" rotWithShape="0"/>
            </a:effectLst>
          </p:spPr>
        </p:pic>
        <p:sp>
          <p:nvSpPr>
            <p:cNvPr id="556" name="Google Shape;556;p36"/>
            <p:cNvSpPr/>
            <p:nvPr/>
          </p:nvSpPr>
          <p:spPr>
            <a:xfrm>
              <a:off x="4304308" y="3336863"/>
              <a:ext cx="975977" cy="975977"/>
            </a:xfrm>
            <a:custGeom>
              <a:avLst/>
              <a:gdLst/>
              <a:ahLst/>
              <a:cxnLst/>
              <a:rect l="l" t="t" r="r" b="b"/>
              <a:pathLst>
                <a:path w="1087440" h="1087440" extrusionOk="0">
                  <a:moveTo>
                    <a:pt x="543720" y="34500"/>
                  </a:moveTo>
                  <a:cubicBezTo>
                    <a:pt x="262486" y="34500"/>
                    <a:pt x="34500" y="262486"/>
                    <a:pt x="34500" y="543720"/>
                  </a:cubicBezTo>
                  <a:cubicBezTo>
                    <a:pt x="34500" y="824954"/>
                    <a:pt x="262486" y="1052940"/>
                    <a:pt x="543720" y="1052940"/>
                  </a:cubicBezTo>
                  <a:cubicBezTo>
                    <a:pt x="824954" y="1052940"/>
                    <a:pt x="1052940" y="824954"/>
                    <a:pt x="1052940" y="543720"/>
                  </a:cubicBezTo>
                  <a:cubicBezTo>
                    <a:pt x="1052940" y="262486"/>
                    <a:pt x="824954" y="34500"/>
                    <a:pt x="543720" y="34500"/>
                  </a:cubicBezTo>
                  <a:close/>
                  <a:moveTo>
                    <a:pt x="543720" y="0"/>
                  </a:moveTo>
                  <a:cubicBezTo>
                    <a:pt x="844008" y="0"/>
                    <a:pt x="1087440" y="243432"/>
                    <a:pt x="1087440" y="543720"/>
                  </a:cubicBezTo>
                  <a:cubicBezTo>
                    <a:pt x="1087440" y="844008"/>
                    <a:pt x="844008" y="1087440"/>
                    <a:pt x="543720" y="1087440"/>
                  </a:cubicBezTo>
                  <a:cubicBezTo>
                    <a:pt x="243432" y="1087440"/>
                    <a:pt x="0" y="844008"/>
                    <a:pt x="0" y="543720"/>
                  </a:cubicBezTo>
                  <a:cubicBezTo>
                    <a:pt x="0" y="243432"/>
                    <a:pt x="243432" y="0"/>
                    <a:pt x="543720" y="0"/>
                  </a:cubicBezTo>
                  <a:close/>
                </a:path>
              </a:pathLst>
            </a:custGeom>
            <a:solidFill>
              <a:srgbClr val="37ABC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557" name="Google Shape;557;p36"/>
          <p:cNvSpPr txBox="1"/>
          <p:nvPr/>
        </p:nvSpPr>
        <p:spPr>
          <a:xfrm>
            <a:off x="1703025" y="1020300"/>
            <a:ext cx="7121100" cy="3425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00" b="1">
                <a:solidFill>
                  <a:srgbClr val="898989"/>
                </a:solidFill>
              </a:rPr>
              <a:t>Sustainability, mindset and infrastructure</a:t>
            </a:r>
            <a:endParaRPr sz="1600" b="1">
              <a:solidFill>
                <a:srgbClr val="898989"/>
              </a:solidFill>
            </a:endParaRPr>
          </a:p>
          <a:p>
            <a:pPr marL="0" lvl="0" indent="0" algn="l" rtl="0">
              <a:spcBef>
                <a:spcPts val="0"/>
              </a:spcBef>
              <a:spcAft>
                <a:spcPts val="0"/>
              </a:spcAft>
              <a:buClr>
                <a:schemeClr val="lt2"/>
              </a:buClr>
              <a:buSzPts val="1100"/>
              <a:buFont typeface="Arial"/>
              <a:buNone/>
            </a:pPr>
            <a:r>
              <a:rPr lang="en" sz="1600">
                <a:solidFill>
                  <a:schemeClr val="dk1"/>
                </a:solidFill>
              </a:rPr>
              <a:t>DCT elements are not new: up front identification of risks remains critical</a:t>
            </a:r>
            <a:endParaRPr sz="1600">
              <a:solidFill>
                <a:schemeClr val="dk1"/>
              </a:solidFill>
            </a:endParaRPr>
          </a:p>
          <a:p>
            <a:pPr marL="0" lvl="0" indent="0" algn="l" rtl="0">
              <a:spcBef>
                <a:spcPts val="0"/>
              </a:spcBef>
              <a:spcAft>
                <a:spcPts val="0"/>
              </a:spcAft>
              <a:buClr>
                <a:schemeClr val="lt2"/>
              </a:buClr>
              <a:buSzPts val="1100"/>
              <a:buFont typeface="Arial"/>
              <a:buNone/>
            </a:pPr>
            <a:endParaRPr sz="1600">
              <a:solidFill>
                <a:schemeClr val="dk1"/>
              </a:solidFill>
            </a:endParaRPr>
          </a:p>
          <a:p>
            <a:pPr marL="0" lvl="0" indent="0" algn="l" rtl="0">
              <a:spcBef>
                <a:spcPts val="0"/>
              </a:spcBef>
              <a:spcAft>
                <a:spcPts val="0"/>
              </a:spcAft>
              <a:buNone/>
            </a:pPr>
            <a:r>
              <a:rPr lang="en" sz="1600" b="1">
                <a:solidFill>
                  <a:srgbClr val="898989"/>
                </a:solidFill>
              </a:rPr>
              <a:t>Data provenance and quality </a:t>
            </a:r>
            <a:endParaRPr sz="1600" b="1">
              <a:solidFill>
                <a:srgbClr val="898989"/>
              </a:solidFill>
            </a:endParaRPr>
          </a:p>
          <a:p>
            <a:pPr marL="0" lvl="0" indent="0" algn="l" rtl="0">
              <a:spcBef>
                <a:spcPts val="0"/>
              </a:spcBef>
              <a:spcAft>
                <a:spcPts val="0"/>
              </a:spcAft>
              <a:buClr>
                <a:srgbClr val="FF7F00"/>
              </a:buClr>
              <a:buSzPts val="1600"/>
              <a:buFont typeface="Arial"/>
              <a:buNone/>
            </a:pPr>
            <a:r>
              <a:rPr lang="en" sz="1600">
                <a:solidFill>
                  <a:schemeClr val="dk1"/>
                </a:solidFill>
              </a:rPr>
              <a:t>We need validation through more experience that remote data collection also leads to high quality data</a:t>
            </a:r>
            <a:endParaRPr sz="1600">
              <a:solidFill>
                <a:srgbClr val="898989"/>
              </a:solidFill>
            </a:endParaRPr>
          </a:p>
          <a:p>
            <a:pPr marL="0" lvl="0" indent="0" algn="l" rtl="0">
              <a:spcBef>
                <a:spcPts val="0"/>
              </a:spcBef>
              <a:spcAft>
                <a:spcPts val="0"/>
              </a:spcAft>
              <a:buNone/>
            </a:pPr>
            <a:endParaRPr sz="1600">
              <a:solidFill>
                <a:srgbClr val="898989"/>
              </a:solidFill>
            </a:endParaRPr>
          </a:p>
          <a:p>
            <a:pPr marL="0" lvl="0" indent="0" algn="l" rtl="0">
              <a:spcBef>
                <a:spcPts val="0"/>
              </a:spcBef>
              <a:spcAft>
                <a:spcPts val="0"/>
              </a:spcAft>
              <a:buNone/>
            </a:pPr>
            <a:r>
              <a:rPr lang="en" sz="1600" b="1">
                <a:solidFill>
                  <a:srgbClr val="898989"/>
                </a:solidFill>
              </a:rPr>
              <a:t>Harmonised requirements</a:t>
            </a:r>
            <a:endParaRPr sz="1600" b="1">
              <a:solidFill>
                <a:srgbClr val="898989"/>
              </a:solidFill>
            </a:endParaRPr>
          </a:p>
          <a:p>
            <a:pPr marL="0" marR="0" lvl="0" indent="0" algn="l" rtl="0">
              <a:lnSpc>
                <a:spcPct val="100000"/>
              </a:lnSpc>
              <a:spcBef>
                <a:spcPts val="0"/>
              </a:spcBef>
              <a:spcAft>
                <a:spcPts val="0"/>
              </a:spcAft>
              <a:buClr>
                <a:srgbClr val="FF7F00"/>
              </a:buClr>
              <a:buSzPts val="1600"/>
              <a:buFont typeface="Arial"/>
              <a:buNone/>
            </a:pPr>
            <a:r>
              <a:rPr lang="en" sz="1600">
                <a:solidFill>
                  <a:srgbClr val="0066CC"/>
                </a:solidFill>
              </a:rPr>
              <a:t>High interest from Health Authorities and Ethic Committees but update of regulations (e.g. CTR) and harmonisation are key </a:t>
            </a:r>
            <a:endParaRPr sz="1600">
              <a:solidFill>
                <a:srgbClr val="0066CC"/>
              </a:solidFill>
            </a:endParaRPr>
          </a:p>
          <a:p>
            <a:pPr marL="0" marR="0" lvl="0" indent="0" algn="l" rtl="0">
              <a:lnSpc>
                <a:spcPct val="100000"/>
              </a:lnSpc>
              <a:spcBef>
                <a:spcPts val="0"/>
              </a:spcBef>
              <a:spcAft>
                <a:spcPts val="0"/>
              </a:spcAft>
              <a:buClr>
                <a:srgbClr val="FF7F00"/>
              </a:buClr>
              <a:buSzPts val="1600"/>
              <a:buFont typeface="Arial"/>
              <a:buNone/>
            </a:pPr>
            <a:endParaRPr sz="1600">
              <a:solidFill>
                <a:srgbClr val="0066CC"/>
              </a:solidFill>
            </a:endParaRPr>
          </a:p>
          <a:p>
            <a:pPr marL="0" marR="0" lvl="0" indent="0" algn="l" rtl="0">
              <a:lnSpc>
                <a:spcPct val="100000"/>
              </a:lnSpc>
              <a:spcBef>
                <a:spcPts val="0"/>
              </a:spcBef>
              <a:spcAft>
                <a:spcPts val="0"/>
              </a:spcAft>
              <a:buClr>
                <a:srgbClr val="FF7F00"/>
              </a:buClr>
              <a:buSzPts val="1600"/>
              <a:buFont typeface="Arial"/>
              <a:buNone/>
            </a:pPr>
            <a:r>
              <a:rPr lang="en" sz="1600">
                <a:solidFill>
                  <a:srgbClr val="0066CC"/>
                </a:solidFill>
              </a:rPr>
              <a:t>ICH E6 (R3) promising to accommodate DCTs, however many components are governed by local laws:</a:t>
            </a:r>
            <a:endParaRPr sz="1600">
              <a:solidFill>
                <a:srgbClr val="898989"/>
              </a:solidFill>
            </a:endParaRPr>
          </a:p>
          <a:p>
            <a:pPr marL="0" marR="0" lvl="0" indent="0" algn="l" rtl="0">
              <a:lnSpc>
                <a:spcPct val="100000"/>
              </a:lnSpc>
              <a:spcBef>
                <a:spcPts val="0"/>
              </a:spcBef>
              <a:spcAft>
                <a:spcPts val="0"/>
              </a:spcAft>
              <a:buClr>
                <a:srgbClr val="FF7F00"/>
              </a:buClr>
              <a:buSzPts val="1600"/>
              <a:buFont typeface="Arial"/>
              <a:buNone/>
            </a:pPr>
            <a:endParaRPr sz="1600">
              <a:solidFill>
                <a:srgbClr val="898989"/>
              </a:solidFill>
            </a:endParaRPr>
          </a:p>
          <a:p>
            <a:pPr marL="0" marR="0" lvl="0" indent="0" algn="ctr" rtl="0">
              <a:lnSpc>
                <a:spcPct val="100000"/>
              </a:lnSpc>
              <a:spcBef>
                <a:spcPts val="0"/>
              </a:spcBef>
              <a:spcAft>
                <a:spcPts val="0"/>
              </a:spcAft>
              <a:buClr>
                <a:srgbClr val="FF7F00"/>
              </a:buClr>
              <a:buSzPts val="1600"/>
              <a:buFont typeface="Arial"/>
              <a:buNone/>
            </a:pPr>
            <a:r>
              <a:rPr lang="en" sz="1600">
                <a:solidFill>
                  <a:srgbClr val="0066CC"/>
                </a:solidFill>
              </a:rPr>
              <a:t>Call to HAs and ECs to agree on key principles for DCTs!</a:t>
            </a:r>
            <a:endParaRPr sz="1600">
              <a:solidFill>
                <a:srgbClr val="898989"/>
              </a:solidFill>
            </a:endParaRPr>
          </a:p>
          <a:p>
            <a:pPr marL="0" marR="0" lvl="0" indent="0" algn="l" rtl="0">
              <a:lnSpc>
                <a:spcPct val="100000"/>
              </a:lnSpc>
              <a:spcBef>
                <a:spcPts val="0"/>
              </a:spcBef>
              <a:spcAft>
                <a:spcPts val="0"/>
              </a:spcAft>
              <a:buClr>
                <a:srgbClr val="FF7F00"/>
              </a:buClr>
              <a:buSzPts val="1600"/>
              <a:buFont typeface="Arial"/>
              <a:buNone/>
            </a:pPr>
            <a:endParaRPr sz="1600">
              <a:solidFill>
                <a:srgbClr val="898989"/>
              </a:solidFill>
            </a:endParaRPr>
          </a:p>
          <a:p>
            <a:pPr marL="0" lvl="0" indent="0" algn="l" rtl="0">
              <a:spcBef>
                <a:spcPts val="0"/>
              </a:spcBef>
              <a:spcAft>
                <a:spcPts val="0"/>
              </a:spcAft>
              <a:buNone/>
            </a:pPr>
            <a:endParaRPr sz="1600">
              <a:solidFill>
                <a:srgbClr val="898989"/>
              </a:solidFill>
            </a:endParaRPr>
          </a:p>
        </p:txBody>
      </p:sp>
      <p:sp>
        <p:nvSpPr>
          <p:cNvPr id="558" name="Google Shape;558;p36"/>
          <p:cNvSpPr txBox="1"/>
          <p:nvPr/>
        </p:nvSpPr>
        <p:spPr>
          <a:xfrm>
            <a:off x="0" y="4821806"/>
            <a:ext cx="9142800" cy="322800"/>
          </a:xfrm>
          <a:prstGeom prst="rect">
            <a:avLst/>
          </a:prstGeom>
          <a:noFill/>
          <a:ln>
            <a:noFill/>
          </a:ln>
        </p:spPr>
        <p:txBody>
          <a:bodyPr spcFirstLastPara="1" wrap="square" lIns="68575" tIns="68575" rIns="68575" bIns="68575" anchor="t" anchorCtr="0">
            <a:noAutofit/>
          </a:bodyPr>
          <a:lstStyle/>
          <a:p>
            <a:pPr marL="0" lvl="0" indent="0" algn="ctr" rtl="0">
              <a:lnSpc>
                <a:spcPct val="100000"/>
              </a:lnSpc>
              <a:spcBef>
                <a:spcPts val="0"/>
              </a:spcBef>
              <a:spcAft>
                <a:spcPts val="0"/>
              </a:spcAft>
              <a:buNone/>
            </a:pPr>
            <a:endParaRPr sz="600" b="1" i="1">
              <a:solidFill>
                <a:srgbClr val="999999"/>
              </a:solidFill>
            </a:endParaRPr>
          </a:p>
          <a:p>
            <a:pPr marL="0" lvl="0" indent="0" algn="ctr" rtl="0">
              <a:lnSpc>
                <a:spcPct val="100000"/>
              </a:lnSpc>
              <a:spcBef>
                <a:spcPts val="0"/>
              </a:spcBef>
              <a:spcAft>
                <a:spcPts val="0"/>
              </a:spcAft>
              <a:buNone/>
            </a:pPr>
            <a:r>
              <a:rPr lang="en" sz="600" i="1">
                <a:solidFill>
                  <a:srgbClr val="999999"/>
                </a:solidFill>
              </a:rPr>
              <a:t>This is a Hoffmann-La Roche Limited document that contains confidential information. Nothing herein is to be disclosed without written consent from Hoffmann-La Roche Limited.c</a:t>
            </a:r>
            <a:endParaRPr sz="11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pic>
        <p:nvPicPr>
          <p:cNvPr id="563" name="Google Shape;563;p37"/>
          <p:cNvPicPr preferRelativeResize="0"/>
          <p:nvPr/>
        </p:nvPicPr>
        <p:blipFill rotWithShape="1">
          <a:blip r:embed="rId3">
            <a:alphaModFix/>
          </a:blip>
          <a:srcRect t="12633" b="13005"/>
          <a:stretch/>
        </p:blipFill>
        <p:spPr>
          <a:xfrm>
            <a:off x="3739700" y="164900"/>
            <a:ext cx="4315600" cy="4813700"/>
          </a:xfrm>
          <a:prstGeom prst="rect">
            <a:avLst/>
          </a:prstGeom>
          <a:noFill/>
          <a:ln>
            <a:noFill/>
          </a:ln>
        </p:spPr>
      </p:pic>
      <p:sp>
        <p:nvSpPr>
          <p:cNvPr id="564" name="Google Shape;564;p37"/>
          <p:cNvSpPr txBox="1"/>
          <p:nvPr/>
        </p:nvSpPr>
        <p:spPr>
          <a:xfrm>
            <a:off x="4774975" y="1758875"/>
            <a:ext cx="3078000" cy="267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lt2"/>
                </a:solidFill>
                <a:latin typeface="Caveat"/>
                <a:ea typeface="Caveat"/>
                <a:cs typeface="Caveat"/>
                <a:sym typeface="Caveat"/>
              </a:rPr>
              <a:t>Visits 2,4,6,8:</a:t>
            </a:r>
            <a:endParaRPr sz="1800">
              <a:solidFill>
                <a:schemeClr val="lt2"/>
              </a:solidFill>
              <a:latin typeface="Caveat"/>
              <a:ea typeface="Caveat"/>
              <a:cs typeface="Caveat"/>
              <a:sym typeface="Caveat"/>
            </a:endParaRPr>
          </a:p>
          <a:p>
            <a:pPr marL="0" lvl="0" indent="0" algn="l" rtl="0">
              <a:spcBef>
                <a:spcPts val="0"/>
              </a:spcBef>
              <a:spcAft>
                <a:spcPts val="0"/>
              </a:spcAft>
              <a:buNone/>
            </a:pPr>
            <a:r>
              <a:rPr lang="en" sz="1800">
                <a:solidFill>
                  <a:schemeClr val="lt2"/>
                </a:solidFill>
                <a:latin typeface="Caveat"/>
                <a:ea typeface="Caveat"/>
                <a:cs typeface="Caveat"/>
                <a:sym typeface="Caveat"/>
              </a:rPr>
              <a:t>At home with mobile nurse</a:t>
            </a:r>
            <a:endParaRPr sz="1800">
              <a:solidFill>
                <a:schemeClr val="lt2"/>
              </a:solidFill>
              <a:latin typeface="Caveat"/>
              <a:ea typeface="Caveat"/>
              <a:cs typeface="Caveat"/>
              <a:sym typeface="Caveat"/>
            </a:endParaRPr>
          </a:p>
          <a:p>
            <a:pPr marL="0" lvl="0" indent="0" algn="l" rtl="0">
              <a:spcBef>
                <a:spcPts val="0"/>
              </a:spcBef>
              <a:spcAft>
                <a:spcPts val="0"/>
              </a:spcAft>
              <a:buNone/>
            </a:pPr>
            <a:r>
              <a:rPr lang="en" sz="1800">
                <a:solidFill>
                  <a:schemeClr val="lt2"/>
                </a:solidFill>
                <a:latin typeface="Caveat"/>
                <a:ea typeface="Caveat"/>
                <a:cs typeface="Caveat"/>
                <a:sym typeface="Caveat"/>
              </a:rPr>
              <a:t>At the site</a:t>
            </a:r>
            <a:endParaRPr sz="1800">
              <a:solidFill>
                <a:schemeClr val="lt2"/>
              </a:solidFill>
              <a:latin typeface="Caveat"/>
              <a:ea typeface="Caveat"/>
              <a:cs typeface="Caveat"/>
              <a:sym typeface="Caveat"/>
            </a:endParaRPr>
          </a:p>
          <a:p>
            <a:pPr marL="0" lvl="0" indent="0" algn="l" rtl="0">
              <a:spcBef>
                <a:spcPts val="0"/>
              </a:spcBef>
              <a:spcAft>
                <a:spcPts val="0"/>
              </a:spcAft>
              <a:buNone/>
            </a:pPr>
            <a:endParaRPr sz="1800">
              <a:solidFill>
                <a:schemeClr val="lt2"/>
              </a:solidFill>
              <a:latin typeface="Caveat"/>
              <a:ea typeface="Caveat"/>
              <a:cs typeface="Caveat"/>
              <a:sym typeface="Caveat"/>
            </a:endParaRPr>
          </a:p>
          <a:p>
            <a:pPr marL="0" lvl="0" indent="0" algn="l" rtl="0">
              <a:spcBef>
                <a:spcPts val="0"/>
              </a:spcBef>
              <a:spcAft>
                <a:spcPts val="0"/>
              </a:spcAft>
              <a:buNone/>
            </a:pPr>
            <a:r>
              <a:rPr lang="en" sz="1800">
                <a:solidFill>
                  <a:schemeClr val="lt2"/>
                </a:solidFill>
                <a:latin typeface="Caveat"/>
                <a:ea typeface="Caveat"/>
                <a:cs typeface="Caveat"/>
                <a:sym typeface="Caveat"/>
              </a:rPr>
              <a:t>IMP administration:</a:t>
            </a:r>
            <a:endParaRPr sz="1800">
              <a:solidFill>
                <a:schemeClr val="lt2"/>
              </a:solidFill>
              <a:latin typeface="Caveat"/>
              <a:ea typeface="Caveat"/>
              <a:cs typeface="Caveat"/>
              <a:sym typeface="Caveat"/>
            </a:endParaRPr>
          </a:p>
          <a:p>
            <a:pPr marL="0" lvl="0" indent="0" algn="l" rtl="0">
              <a:spcBef>
                <a:spcPts val="0"/>
              </a:spcBef>
              <a:spcAft>
                <a:spcPts val="0"/>
              </a:spcAft>
              <a:buNone/>
            </a:pPr>
            <a:r>
              <a:rPr lang="en" sz="1800">
                <a:solidFill>
                  <a:schemeClr val="lt2"/>
                </a:solidFill>
                <a:latin typeface="Caveat"/>
                <a:ea typeface="Caveat"/>
                <a:cs typeface="Caveat"/>
                <a:sym typeface="Caveat"/>
              </a:rPr>
              <a:t>At home</a:t>
            </a:r>
            <a:endParaRPr sz="1800">
              <a:solidFill>
                <a:schemeClr val="lt2"/>
              </a:solidFill>
              <a:latin typeface="Caveat"/>
              <a:ea typeface="Caveat"/>
              <a:cs typeface="Caveat"/>
              <a:sym typeface="Caveat"/>
            </a:endParaRPr>
          </a:p>
          <a:p>
            <a:pPr marL="0" lvl="0" indent="0" algn="l" rtl="0">
              <a:spcBef>
                <a:spcPts val="0"/>
              </a:spcBef>
              <a:spcAft>
                <a:spcPts val="0"/>
              </a:spcAft>
              <a:buNone/>
            </a:pPr>
            <a:r>
              <a:rPr lang="en" sz="1800">
                <a:solidFill>
                  <a:schemeClr val="lt2"/>
                </a:solidFill>
                <a:latin typeface="Caveat"/>
                <a:ea typeface="Caveat"/>
                <a:cs typeface="Caveat"/>
                <a:sym typeface="Caveat"/>
              </a:rPr>
              <a:t>At local facility</a:t>
            </a:r>
            <a:endParaRPr sz="1800">
              <a:solidFill>
                <a:schemeClr val="lt2"/>
              </a:solidFill>
              <a:latin typeface="Caveat"/>
              <a:ea typeface="Caveat"/>
              <a:cs typeface="Caveat"/>
              <a:sym typeface="Caveat"/>
            </a:endParaRPr>
          </a:p>
          <a:p>
            <a:pPr marL="0" lvl="0" indent="0" algn="l" rtl="0">
              <a:spcBef>
                <a:spcPts val="0"/>
              </a:spcBef>
              <a:spcAft>
                <a:spcPts val="0"/>
              </a:spcAft>
              <a:buNone/>
            </a:pPr>
            <a:r>
              <a:rPr lang="en" sz="1800">
                <a:solidFill>
                  <a:schemeClr val="lt2"/>
                </a:solidFill>
                <a:latin typeface="Caveat"/>
                <a:ea typeface="Caveat"/>
                <a:cs typeface="Caveat"/>
                <a:sym typeface="Caveat"/>
              </a:rPr>
              <a:t>At the site</a:t>
            </a:r>
            <a:endParaRPr sz="1800">
              <a:solidFill>
                <a:schemeClr val="lt2"/>
              </a:solidFill>
              <a:latin typeface="Caveat"/>
              <a:ea typeface="Caveat"/>
              <a:cs typeface="Caveat"/>
              <a:sym typeface="Caveat"/>
            </a:endParaRPr>
          </a:p>
          <a:p>
            <a:pPr marL="0" lvl="0" indent="0" algn="l" rtl="0">
              <a:spcBef>
                <a:spcPts val="0"/>
              </a:spcBef>
              <a:spcAft>
                <a:spcPts val="0"/>
              </a:spcAft>
              <a:buNone/>
            </a:pPr>
            <a:endParaRPr sz="1800">
              <a:solidFill>
                <a:schemeClr val="lt2"/>
              </a:solidFill>
              <a:latin typeface="Caveat"/>
              <a:ea typeface="Caveat"/>
              <a:cs typeface="Caveat"/>
              <a:sym typeface="Caveat"/>
            </a:endParaRPr>
          </a:p>
        </p:txBody>
      </p:sp>
      <p:sp>
        <p:nvSpPr>
          <p:cNvPr id="565" name="Google Shape;565;p37"/>
          <p:cNvSpPr/>
          <p:nvPr/>
        </p:nvSpPr>
        <p:spPr>
          <a:xfrm>
            <a:off x="4637350" y="2218025"/>
            <a:ext cx="205200" cy="177900"/>
          </a:xfrm>
          <a:prstGeom prst="bevel">
            <a:avLst>
              <a:gd name="adj" fmla="val 12500"/>
            </a:avLst>
          </a:prstGeom>
          <a:solidFill>
            <a:srgbClr val="FFFF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4637350" y="2522825"/>
            <a:ext cx="205200" cy="177900"/>
          </a:xfrm>
          <a:prstGeom prst="bevel">
            <a:avLst>
              <a:gd name="adj" fmla="val 12500"/>
            </a:avLst>
          </a:prstGeom>
          <a:solidFill>
            <a:srgbClr val="FFFF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7"/>
          <p:cNvSpPr/>
          <p:nvPr/>
        </p:nvSpPr>
        <p:spPr>
          <a:xfrm>
            <a:off x="4637350" y="3318150"/>
            <a:ext cx="205200" cy="177900"/>
          </a:xfrm>
          <a:prstGeom prst="bevel">
            <a:avLst>
              <a:gd name="adj" fmla="val 12500"/>
            </a:avLst>
          </a:prstGeom>
          <a:solidFill>
            <a:srgbClr val="FFFF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7"/>
          <p:cNvSpPr/>
          <p:nvPr/>
        </p:nvSpPr>
        <p:spPr>
          <a:xfrm>
            <a:off x="4637350" y="3593650"/>
            <a:ext cx="205200" cy="177900"/>
          </a:xfrm>
          <a:prstGeom prst="bevel">
            <a:avLst>
              <a:gd name="adj" fmla="val 12500"/>
            </a:avLst>
          </a:prstGeom>
          <a:solidFill>
            <a:srgbClr val="FFFF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7"/>
          <p:cNvSpPr/>
          <p:nvPr/>
        </p:nvSpPr>
        <p:spPr>
          <a:xfrm>
            <a:off x="4637350" y="3869150"/>
            <a:ext cx="205200" cy="177900"/>
          </a:xfrm>
          <a:prstGeom prst="bevel">
            <a:avLst>
              <a:gd name="adj" fmla="val 12500"/>
            </a:avLst>
          </a:prstGeom>
          <a:solidFill>
            <a:srgbClr val="FFFF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7"/>
          <p:cNvSpPr txBox="1"/>
          <p:nvPr/>
        </p:nvSpPr>
        <p:spPr>
          <a:xfrm>
            <a:off x="255900" y="384363"/>
            <a:ext cx="7389000" cy="9318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2200">
                <a:latin typeface="Roche Sans Medium"/>
                <a:ea typeface="Roche Sans Medium"/>
                <a:cs typeface="Roche Sans Medium"/>
                <a:sym typeface="Roche Sans Medium"/>
              </a:rPr>
              <a:t>Imagine a future where…</a:t>
            </a:r>
            <a:endParaRPr sz="2200">
              <a:latin typeface="Roche Sans Medium"/>
              <a:ea typeface="Roche Sans Medium"/>
              <a:cs typeface="Roche Sans Medium"/>
              <a:sym typeface="Roche Sans Medium"/>
            </a:endParaRPr>
          </a:p>
          <a:p>
            <a:pPr marL="0" marR="0" lvl="0" indent="0" algn="l" rtl="0">
              <a:lnSpc>
                <a:spcPct val="100000"/>
              </a:lnSpc>
              <a:spcBef>
                <a:spcPts val="0"/>
              </a:spcBef>
              <a:spcAft>
                <a:spcPts val="0"/>
              </a:spcAft>
              <a:buNone/>
            </a:pPr>
            <a:r>
              <a:rPr lang="en" sz="2200">
                <a:latin typeface="Roche Sans Medium"/>
                <a:ea typeface="Roche Sans Medium"/>
                <a:cs typeface="Roche Sans Medium"/>
                <a:sym typeface="Roche Sans Medium"/>
              </a:rPr>
              <a:t>… patients can choose </a:t>
            </a:r>
            <a:endParaRPr sz="2200">
              <a:latin typeface="Roche Sans Medium"/>
              <a:ea typeface="Roche Sans Medium"/>
              <a:cs typeface="Roche Sans Medium"/>
              <a:sym typeface="Roche Sans Medium"/>
            </a:endParaRPr>
          </a:p>
          <a:p>
            <a:pPr marL="0" marR="0" lvl="0" indent="0" algn="l" rtl="0">
              <a:lnSpc>
                <a:spcPct val="100000"/>
              </a:lnSpc>
              <a:spcBef>
                <a:spcPts val="0"/>
              </a:spcBef>
              <a:spcAft>
                <a:spcPts val="0"/>
              </a:spcAft>
              <a:buNone/>
            </a:pPr>
            <a:r>
              <a:rPr lang="en" sz="2200">
                <a:latin typeface="Roche Sans Medium"/>
                <a:ea typeface="Roche Sans Medium"/>
                <a:cs typeface="Roche Sans Medium"/>
                <a:sym typeface="Roche Sans Medium"/>
              </a:rPr>
              <a:t>their trial experience</a:t>
            </a:r>
            <a:endParaRPr sz="2200">
              <a:latin typeface="Roche Sans Medium"/>
              <a:ea typeface="Roche Sans Medium"/>
              <a:cs typeface="Roche Sans Medium"/>
              <a:sym typeface="Roche Sans Medium"/>
            </a:endParaRPr>
          </a:p>
        </p:txBody>
      </p:sp>
      <p:sp>
        <p:nvSpPr>
          <p:cNvPr id="571" name="Google Shape;571;p37"/>
          <p:cNvSpPr txBox="1"/>
          <p:nvPr/>
        </p:nvSpPr>
        <p:spPr>
          <a:xfrm>
            <a:off x="372575" y="1738475"/>
            <a:ext cx="3078000" cy="35403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 b="1">
                <a:latin typeface="Roche Sans"/>
                <a:ea typeface="Roche Sans"/>
                <a:cs typeface="Roche Sans"/>
                <a:sym typeface="Roche Sans"/>
              </a:rPr>
              <a:t>Check-list for stakeholders:</a:t>
            </a:r>
            <a:endParaRPr b="1">
              <a:latin typeface="Roche Sans"/>
              <a:ea typeface="Roche Sans"/>
              <a:cs typeface="Roche Sans"/>
              <a:sym typeface="Roche Sans"/>
            </a:endParaRPr>
          </a:p>
          <a:p>
            <a:pPr marL="457200" lvl="0" indent="-317500" algn="l" rtl="0">
              <a:spcBef>
                <a:spcPts val="1000"/>
              </a:spcBef>
              <a:spcAft>
                <a:spcPts val="0"/>
              </a:spcAft>
              <a:buSzPts val="1400"/>
              <a:buFont typeface="Roche Sans"/>
              <a:buChar char="❏"/>
            </a:pPr>
            <a:r>
              <a:rPr lang="en">
                <a:latin typeface="Roche Sans"/>
                <a:ea typeface="Roche Sans"/>
                <a:cs typeface="Roche Sans"/>
                <a:sym typeface="Roche Sans"/>
              </a:rPr>
              <a:t>Case studies to proof high data quality in flexible operational designs</a:t>
            </a:r>
            <a:endParaRPr>
              <a:latin typeface="Roche Sans"/>
              <a:ea typeface="Roche Sans"/>
              <a:cs typeface="Roche Sans"/>
              <a:sym typeface="Roche Sans"/>
            </a:endParaRPr>
          </a:p>
          <a:p>
            <a:pPr marL="457200" lvl="0" indent="-317500" algn="l" rtl="0">
              <a:spcBef>
                <a:spcPts val="1000"/>
              </a:spcBef>
              <a:spcAft>
                <a:spcPts val="0"/>
              </a:spcAft>
              <a:buSzPts val="1400"/>
              <a:buFont typeface="Roche Sans"/>
              <a:buChar char="❏"/>
            </a:pPr>
            <a:r>
              <a:rPr lang="en">
                <a:latin typeface="Roche Sans"/>
                <a:ea typeface="Roche Sans"/>
                <a:cs typeface="Roche Sans"/>
                <a:sym typeface="Roche Sans"/>
              </a:rPr>
              <a:t>Patient Safety</a:t>
            </a:r>
            <a:endParaRPr>
              <a:latin typeface="Roche Sans"/>
              <a:ea typeface="Roche Sans"/>
              <a:cs typeface="Roche Sans"/>
              <a:sym typeface="Roche Sans"/>
            </a:endParaRPr>
          </a:p>
          <a:p>
            <a:pPr marL="457200" lvl="0" indent="-317500" algn="l" rtl="0">
              <a:spcBef>
                <a:spcPts val="1000"/>
              </a:spcBef>
              <a:spcAft>
                <a:spcPts val="0"/>
              </a:spcAft>
              <a:buSzPts val="1400"/>
              <a:buFont typeface="Roche Sans"/>
              <a:buChar char="❏"/>
            </a:pPr>
            <a:r>
              <a:rPr lang="en">
                <a:latin typeface="Roche Sans"/>
                <a:ea typeface="Roche Sans"/>
                <a:cs typeface="Roche Sans"/>
                <a:sym typeface="Roche Sans"/>
              </a:rPr>
              <a:t>GxP principles: data integrity</a:t>
            </a:r>
            <a:endParaRPr>
              <a:latin typeface="Roche Sans"/>
              <a:ea typeface="Roche Sans"/>
              <a:cs typeface="Roche Sans"/>
              <a:sym typeface="Roche Sans"/>
            </a:endParaRPr>
          </a:p>
          <a:p>
            <a:pPr marL="457200" lvl="0" indent="-317500" algn="l" rtl="0">
              <a:spcBef>
                <a:spcPts val="1000"/>
              </a:spcBef>
              <a:spcAft>
                <a:spcPts val="0"/>
              </a:spcAft>
              <a:buSzPts val="1400"/>
              <a:buFont typeface="Roche Sans"/>
              <a:buChar char="❏"/>
            </a:pPr>
            <a:r>
              <a:rPr lang="en">
                <a:latin typeface="Roche Sans"/>
                <a:ea typeface="Roche Sans"/>
                <a:cs typeface="Roche Sans"/>
                <a:sym typeface="Roche Sans"/>
              </a:rPr>
              <a:t>Good Documentation</a:t>
            </a:r>
            <a:endParaRPr>
              <a:latin typeface="Roche Sans"/>
              <a:ea typeface="Roche Sans"/>
              <a:cs typeface="Roche Sans"/>
              <a:sym typeface="Roche Sans"/>
            </a:endParaRPr>
          </a:p>
          <a:p>
            <a:pPr marL="457200" lvl="0" indent="-317500" algn="l" rtl="0">
              <a:spcBef>
                <a:spcPts val="1000"/>
              </a:spcBef>
              <a:spcAft>
                <a:spcPts val="0"/>
              </a:spcAft>
              <a:buSzPts val="1400"/>
              <a:buFont typeface="Roche Sans"/>
              <a:buChar char="❏"/>
            </a:pPr>
            <a:r>
              <a:rPr lang="en">
                <a:latin typeface="Roche Sans"/>
                <a:ea typeface="Roche Sans"/>
                <a:cs typeface="Roche Sans"/>
                <a:sym typeface="Roche Sans"/>
              </a:rPr>
              <a:t>Data Privacy &amp; Cybersecurity</a:t>
            </a:r>
            <a:endParaRPr>
              <a:latin typeface="Roche Sans"/>
              <a:ea typeface="Roche Sans"/>
              <a:cs typeface="Roche Sans"/>
              <a:sym typeface="Roche Sans"/>
            </a:endParaRPr>
          </a:p>
          <a:p>
            <a:pPr marL="457200" lvl="0" indent="-317500" algn="l" rtl="0">
              <a:spcBef>
                <a:spcPts val="1000"/>
              </a:spcBef>
              <a:spcAft>
                <a:spcPts val="0"/>
              </a:spcAft>
              <a:buSzPts val="1400"/>
              <a:buFont typeface="Roche Sans"/>
              <a:buChar char="❏"/>
            </a:pPr>
            <a:r>
              <a:rPr lang="en">
                <a:latin typeface="Roche Sans"/>
                <a:ea typeface="Roche Sans"/>
                <a:cs typeface="Roche Sans"/>
                <a:sym typeface="Roche Sans"/>
              </a:rPr>
              <a:t>Harmonised HA / EC  requirements</a:t>
            </a:r>
            <a:endParaRPr>
              <a:latin typeface="Roche Sans"/>
              <a:ea typeface="Roche Sans"/>
              <a:cs typeface="Roche Sans"/>
              <a:sym typeface="Roche Sans"/>
            </a:endParaRPr>
          </a:p>
          <a:p>
            <a:pPr marL="0" lvl="0" indent="0" algn="l" rtl="0">
              <a:spcBef>
                <a:spcPts val="0"/>
              </a:spcBef>
              <a:spcAft>
                <a:spcPts val="0"/>
              </a:spcAft>
              <a:buNone/>
            </a:pPr>
            <a:endParaRPr>
              <a:latin typeface="Roche Sans"/>
              <a:ea typeface="Roche Sans"/>
              <a:cs typeface="Roche Sans"/>
              <a:sym typeface="Roche Sans"/>
            </a:endParaRPr>
          </a:p>
          <a:p>
            <a:pPr marL="0" lvl="0" indent="0" algn="l" rtl="0">
              <a:spcBef>
                <a:spcPts val="0"/>
              </a:spcBef>
              <a:spcAft>
                <a:spcPts val="0"/>
              </a:spcAft>
              <a:buNone/>
            </a:pPr>
            <a:endParaRPr>
              <a:latin typeface="Roche Sans"/>
              <a:ea typeface="Roche Sans"/>
              <a:cs typeface="Roche Sans"/>
              <a:sym typeface="Roche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571450" y="2150850"/>
            <a:ext cx="4304400" cy="841800"/>
          </a:xfrm>
          <a:prstGeom prst="rect">
            <a:avLst/>
          </a:prstGeom>
        </p:spPr>
        <p:txBody>
          <a:bodyPr spcFirstLastPara="1" wrap="square" lIns="0" tIns="91425" rIns="91425" bIns="91425" anchor="ctr" anchorCtr="0">
            <a:noAutofit/>
          </a:bodyPr>
          <a:lstStyle/>
          <a:p>
            <a:pPr marL="0" lvl="0" indent="0" algn="l" rtl="0">
              <a:spcBef>
                <a:spcPts val="0"/>
              </a:spcBef>
              <a:spcAft>
                <a:spcPts val="0"/>
              </a:spcAft>
              <a:buNone/>
            </a:pPr>
            <a:r>
              <a:rPr lang="en"/>
              <a:t>Table of contents</a:t>
            </a:r>
            <a:endParaRPr/>
          </a:p>
        </p:txBody>
      </p:sp>
      <p:sp>
        <p:nvSpPr>
          <p:cNvPr id="108" name="Google Shape;108;p20"/>
          <p:cNvSpPr txBox="1">
            <a:spLocks noGrp="1"/>
          </p:cNvSpPr>
          <p:nvPr>
            <p:ph type="body" idx="1"/>
          </p:nvPr>
        </p:nvSpPr>
        <p:spPr>
          <a:xfrm>
            <a:off x="5641200" y="586475"/>
            <a:ext cx="3159900" cy="3937800"/>
          </a:xfrm>
          <a:prstGeom prst="rect">
            <a:avLst/>
          </a:prstGeom>
        </p:spPr>
        <p:txBody>
          <a:bodyPr spcFirstLastPara="1" wrap="square" lIns="0" tIns="0" rIns="0" bIns="0" anchor="ctr" anchorCtr="0">
            <a:noAutofit/>
          </a:bodyPr>
          <a:lstStyle/>
          <a:p>
            <a:pPr marL="457200" lvl="0" indent="-330200" algn="l" rtl="0">
              <a:spcBef>
                <a:spcPts val="0"/>
              </a:spcBef>
              <a:spcAft>
                <a:spcPts val="0"/>
              </a:spcAft>
              <a:buSzPts val="1600"/>
              <a:buAutoNum type="arabicPeriod"/>
            </a:pPr>
            <a:r>
              <a:rPr lang="en" sz="1600" b="1">
                <a:latin typeface="Roche Sans"/>
                <a:ea typeface="Roche Sans"/>
                <a:cs typeface="Roche Sans"/>
                <a:sym typeface="Roche Sans"/>
              </a:rPr>
              <a:t>DCT elements</a:t>
            </a:r>
            <a:r>
              <a:rPr lang="en" sz="1600"/>
              <a:t>: Evolution and first case studies</a:t>
            </a:r>
            <a:endParaRPr sz="1600"/>
          </a:p>
          <a:p>
            <a:pPr marL="457200" lvl="0" indent="-330200" algn="l" rtl="0">
              <a:spcBef>
                <a:spcPts val="0"/>
              </a:spcBef>
              <a:spcAft>
                <a:spcPts val="0"/>
              </a:spcAft>
              <a:buSzPts val="1600"/>
              <a:buAutoNum type="arabicPeriod"/>
            </a:pPr>
            <a:r>
              <a:rPr lang="en" sz="1600" b="1">
                <a:latin typeface="Roche Sans"/>
                <a:ea typeface="Roche Sans"/>
                <a:cs typeface="Roche Sans"/>
                <a:sym typeface="Roche Sans"/>
              </a:rPr>
              <a:t>Case Studies</a:t>
            </a:r>
            <a:r>
              <a:rPr lang="en" sz="1600"/>
              <a:t>: adapting trials to the patients needs with DCT components</a:t>
            </a:r>
            <a:endParaRPr sz="1600"/>
          </a:p>
          <a:p>
            <a:pPr marL="457200" lvl="0" indent="-330200" algn="l" rtl="0">
              <a:spcBef>
                <a:spcPts val="0"/>
              </a:spcBef>
              <a:spcAft>
                <a:spcPts val="0"/>
              </a:spcAft>
              <a:buSzPts val="1600"/>
              <a:buAutoNum type="arabicPeriod"/>
            </a:pPr>
            <a:r>
              <a:rPr lang="en" sz="1600" b="1">
                <a:latin typeface="Roche Sans"/>
                <a:ea typeface="Roche Sans"/>
                <a:cs typeface="Roche Sans"/>
                <a:sym typeface="Roche Sans"/>
              </a:rPr>
              <a:t>Learnings</a:t>
            </a:r>
            <a:endParaRPr sz="1600" b="1">
              <a:latin typeface="Roche Sans"/>
              <a:ea typeface="Roche Sans"/>
              <a:cs typeface="Roche Sans"/>
              <a:sym typeface="Roche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38"/>
          <p:cNvSpPr txBox="1"/>
          <p:nvPr/>
        </p:nvSpPr>
        <p:spPr>
          <a:xfrm>
            <a:off x="877500" y="393300"/>
            <a:ext cx="7389000" cy="3641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a:latin typeface="Roche Sans Medium"/>
              <a:ea typeface="Roche Sans Medium"/>
              <a:cs typeface="Roche Sans Medium"/>
              <a:sym typeface="Roche Sans Medium"/>
            </a:endParaRPr>
          </a:p>
          <a:p>
            <a:pPr marL="0" lvl="0" indent="0" algn="l" rtl="0">
              <a:spcBef>
                <a:spcPts val="0"/>
              </a:spcBef>
              <a:spcAft>
                <a:spcPts val="0"/>
              </a:spcAft>
              <a:buNone/>
            </a:pPr>
            <a:endParaRPr sz="2000">
              <a:latin typeface="Roche Sans Medium"/>
              <a:ea typeface="Roche Sans Medium"/>
              <a:cs typeface="Roche Sans Medium"/>
              <a:sym typeface="Roche Sans Medium"/>
            </a:endParaRPr>
          </a:p>
          <a:p>
            <a:pPr marL="0" lvl="0" indent="0" algn="l" rtl="0">
              <a:spcBef>
                <a:spcPts val="0"/>
              </a:spcBef>
              <a:spcAft>
                <a:spcPts val="0"/>
              </a:spcAft>
              <a:buNone/>
            </a:pPr>
            <a:endParaRPr sz="2000">
              <a:latin typeface="Roche Sans Medium"/>
              <a:ea typeface="Roche Sans Medium"/>
              <a:cs typeface="Roche Sans Medium"/>
              <a:sym typeface="Roche Sans Medium"/>
            </a:endParaRPr>
          </a:p>
          <a:p>
            <a:pPr marL="0" lvl="0" indent="0" algn="l" rtl="0">
              <a:spcBef>
                <a:spcPts val="0"/>
              </a:spcBef>
              <a:spcAft>
                <a:spcPts val="0"/>
              </a:spcAft>
              <a:buNone/>
            </a:pPr>
            <a:endParaRPr sz="2000">
              <a:latin typeface="Roche Sans Medium"/>
              <a:ea typeface="Roche Sans Medium"/>
              <a:cs typeface="Roche Sans Medium"/>
              <a:sym typeface="Roche Sans Medium"/>
            </a:endParaRPr>
          </a:p>
          <a:p>
            <a:pPr marL="0" lvl="0" indent="0" algn="l" rtl="0">
              <a:spcBef>
                <a:spcPts val="0"/>
              </a:spcBef>
              <a:spcAft>
                <a:spcPts val="0"/>
              </a:spcAft>
              <a:buNone/>
            </a:pPr>
            <a:endParaRPr sz="2000">
              <a:latin typeface="Roche Sans Medium"/>
              <a:ea typeface="Roche Sans Medium"/>
              <a:cs typeface="Roche Sans Medium"/>
              <a:sym typeface="Roche Sans Medium"/>
            </a:endParaRPr>
          </a:p>
          <a:p>
            <a:pPr marL="0" lvl="0" indent="0" algn="ctr" rtl="0">
              <a:spcBef>
                <a:spcPts val="0"/>
              </a:spcBef>
              <a:spcAft>
                <a:spcPts val="0"/>
              </a:spcAft>
              <a:buNone/>
            </a:pPr>
            <a:r>
              <a:rPr lang="en" sz="2000">
                <a:latin typeface="Roche Sans Medium"/>
                <a:ea typeface="Roche Sans Medium"/>
                <a:cs typeface="Roche Sans Medium"/>
                <a:sym typeface="Roche Sans Medium"/>
              </a:rPr>
              <a:t>It takes a city! Thank you to Roche colleagues who are driving these innovative trials forward! Specially </a:t>
            </a:r>
            <a:r>
              <a:rPr lang="en" sz="2000">
                <a:solidFill>
                  <a:srgbClr val="0082DA"/>
                </a:solidFill>
                <a:latin typeface="Roche Sans Medium"/>
                <a:ea typeface="Roche Sans Medium"/>
                <a:cs typeface="Roche Sans Medium"/>
                <a:sym typeface="Roche Sans Medium"/>
              </a:rPr>
              <a:t>Elizabeth Theogaraj</a:t>
            </a:r>
            <a:r>
              <a:rPr lang="en" sz="2000">
                <a:latin typeface="Roche Sans Medium"/>
                <a:ea typeface="Roche Sans Medium"/>
                <a:cs typeface="Roche Sans Medium"/>
                <a:sym typeface="Roche Sans Medium"/>
              </a:rPr>
              <a:t>, </a:t>
            </a:r>
            <a:r>
              <a:rPr lang="en" sz="2000">
                <a:solidFill>
                  <a:srgbClr val="0082DA"/>
                </a:solidFill>
                <a:latin typeface="Roche Sans Medium"/>
                <a:ea typeface="Roche Sans Medium"/>
                <a:cs typeface="Roche Sans Medium"/>
                <a:sym typeface="Roche Sans Medium"/>
              </a:rPr>
              <a:t>Bettyna Brivet-Jones</a:t>
            </a:r>
            <a:r>
              <a:rPr lang="en" sz="2000">
                <a:latin typeface="Roche Sans Medium"/>
                <a:ea typeface="Roche Sans Medium"/>
                <a:cs typeface="Roche Sans Medium"/>
                <a:sym typeface="Roche Sans Medium"/>
              </a:rPr>
              <a:t>, </a:t>
            </a:r>
            <a:r>
              <a:rPr lang="en" sz="2000">
                <a:solidFill>
                  <a:srgbClr val="0082DA"/>
                </a:solidFill>
                <a:latin typeface="Roche Sans Medium"/>
                <a:ea typeface="Roche Sans Medium"/>
                <a:cs typeface="Roche Sans Medium"/>
                <a:sym typeface="Roche Sans Medium"/>
              </a:rPr>
              <a:t>Jamie Wingate</a:t>
            </a:r>
            <a:r>
              <a:rPr lang="en" sz="2000">
                <a:latin typeface="Roche Sans Medium"/>
                <a:ea typeface="Roche Sans Medium"/>
                <a:cs typeface="Roche Sans Medium"/>
                <a:sym typeface="Roche Sans Medium"/>
              </a:rPr>
              <a:t>, </a:t>
            </a:r>
            <a:r>
              <a:rPr lang="en" sz="2000">
                <a:solidFill>
                  <a:srgbClr val="0082DA"/>
                </a:solidFill>
                <a:latin typeface="Roche Sans Medium"/>
                <a:ea typeface="Roche Sans Medium"/>
                <a:cs typeface="Roche Sans Medium"/>
                <a:sym typeface="Roche Sans Medium"/>
              </a:rPr>
              <a:t>Amy Vassel</a:t>
            </a:r>
            <a:r>
              <a:rPr lang="en" sz="2000">
                <a:solidFill>
                  <a:srgbClr val="333333"/>
                </a:solidFill>
                <a:latin typeface="Roche Sans Medium"/>
                <a:ea typeface="Roche Sans Medium"/>
                <a:cs typeface="Roche Sans Medium"/>
                <a:sym typeface="Roche Sans Medium"/>
              </a:rPr>
              <a:t>,</a:t>
            </a:r>
            <a:r>
              <a:rPr lang="en" sz="2000">
                <a:solidFill>
                  <a:srgbClr val="0082DA"/>
                </a:solidFill>
                <a:latin typeface="Roche Sans Medium"/>
                <a:ea typeface="Roche Sans Medium"/>
                <a:cs typeface="Roche Sans Medium"/>
                <a:sym typeface="Roche Sans Medium"/>
              </a:rPr>
              <a:t> Marlene Thomas</a:t>
            </a:r>
            <a:r>
              <a:rPr lang="en" sz="2000">
                <a:latin typeface="Roche Sans Medium"/>
                <a:ea typeface="Roche Sans Medium"/>
                <a:cs typeface="Roche Sans Medium"/>
                <a:sym typeface="Roche Sans Medium"/>
              </a:rPr>
              <a:t> and </a:t>
            </a:r>
            <a:r>
              <a:rPr lang="en" sz="2000">
                <a:solidFill>
                  <a:srgbClr val="0082DA"/>
                </a:solidFill>
                <a:latin typeface="Roche Sans Medium"/>
                <a:ea typeface="Roche Sans Medium"/>
                <a:cs typeface="Roche Sans Medium"/>
                <a:sym typeface="Roche Sans Medium"/>
              </a:rPr>
              <a:t>Tracy Simkins</a:t>
            </a:r>
            <a:r>
              <a:rPr lang="en" sz="2000">
                <a:solidFill>
                  <a:schemeClr val="lt2"/>
                </a:solidFill>
                <a:latin typeface="Roche Sans Medium"/>
                <a:ea typeface="Roche Sans Medium"/>
                <a:cs typeface="Roche Sans Medium"/>
                <a:sym typeface="Roche Sans Medium"/>
              </a:rPr>
              <a:t>.</a:t>
            </a:r>
            <a:endParaRPr sz="2000">
              <a:solidFill>
                <a:srgbClr val="0082DA"/>
              </a:solidFill>
              <a:latin typeface="Roche Sans Medium"/>
              <a:ea typeface="Roche Sans Medium"/>
              <a:cs typeface="Roche Sans Medium"/>
              <a:sym typeface="Roche Sans Medium"/>
            </a:endParaRPr>
          </a:p>
        </p:txBody>
      </p:sp>
      <p:sp>
        <p:nvSpPr>
          <p:cNvPr id="577" name="Google Shape;577;p38"/>
          <p:cNvSpPr txBox="1"/>
          <p:nvPr/>
        </p:nvSpPr>
        <p:spPr>
          <a:xfrm>
            <a:off x="0" y="4821806"/>
            <a:ext cx="9142800" cy="322800"/>
          </a:xfrm>
          <a:prstGeom prst="rect">
            <a:avLst/>
          </a:prstGeom>
          <a:noFill/>
          <a:ln>
            <a:noFill/>
          </a:ln>
        </p:spPr>
        <p:txBody>
          <a:bodyPr spcFirstLastPara="1" wrap="square" lIns="68575" tIns="68575" rIns="68575" bIns="68575" anchor="t" anchorCtr="0">
            <a:noAutofit/>
          </a:bodyPr>
          <a:lstStyle/>
          <a:p>
            <a:pPr marL="0" lvl="0" indent="0" algn="ctr" rtl="0">
              <a:lnSpc>
                <a:spcPct val="100000"/>
              </a:lnSpc>
              <a:spcBef>
                <a:spcPts val="0"/>
              </a:spcBef>
              <a:spcAft>
                <a:spcPts val="0"/>
              </a:spcAft>
              <a:buNone/>
            </a:pPr>
            <a:endParaRPr sz="600" b="1" i="1">
              <a:solidFill>
                <a:srgbClr val="999999"/>
              </a:solidFill>
            </a:endParaRPr>
          </a:p>
          <a:p>
            <a:pPr marL="0" lvl="0" indent="0" algn="ctr" rtl="0">
              <a:lnSpc>
                <a:spcPct val="100000"/>
              </a:lnSpc>
              <a:spcBef>
                <a:spcPts val="0"/>
              </a:spcBef>
              <a:spcAft>
                <a:spcPts val="0"/>
              </a:spcAft>
              <a:buNone/>
            </a:pPr>
            <a:r>
              <a:rPr lang="en" sz="600" i="1">
                <a:solidFill>
                  <a:srgbClr val="999999"/>
                </a:solidFill>
              </a:rPr>
              <a:t>This is a Hoffmann-La Roche Limited document that contains confidential information. Nothing herein is to be disclosed without written consent from Hoffmann-La Roche Limited.</a:t>
            </a:r>
            <a:endParaRPr sz="11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40"/>
          <p:cNvSpPr txBox="1">
            <a:spLocks noGrp="1"/>
          </p:cNvSpPr>
          <p:nvPr>
            <p:ph type="title" idx="4294967295"/>
          </p:nvPr>
        </p:nvSpPr>
        <p:spPr>
          <a:xfrm>
            <a:off x="334575" y="158279"/>
            <a:ext cx="7886700" cy="799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2700"/>
              <a:buFont typeface="Calibri"/>
              <a:buNone/>
            </a:pPr>
            <a:r>
              <a:rPr lang="en" sz="2000" b="1"/>
              <a:t>DCTs may lead to higher recruitment and retention rates</a:t>
            </a:r>
            <a:endParaRPr sz="2000" b="1"/>
          </a:p>
          <a:p>
            <a:pPr marL="0" lvl="0" indent="0" algn="l" rtl="0">
              <a:lnSpc>
                <a:spcPct val="90000"/>
              </a:lnSpc>
              <a:spcBef>
                <a:spcPts val="0"/>
              </a:spcBef>
              <a:spcAft>
                <a:spcPts val="0"/>
              </a:spcAft>
              <a:buClr>
                <a:schemeClr val="dk1"/>
              </a:buClr>
              <a:buSzPts val="2700"/>
              <a:buFont typeface="Calibri"/>
              <a:buNone/>
            </a:pPr>
            <a:r>
              <a:rPr lang="en" sz="2000" b="1">
                <a:solidFill>
                  <a:srgbClr val="1155CC"/>
                </a:solidFill>
              </a:rPr>
              <a:t>Figures </a:t>
            </a:r>
            <a:endParaRPr sz="2000" b="1">
              <a:solidFill>
                <a:srgbClr val="1155CC"/>
              </a:solidFill>
            </a:endParaRPr>
          </a:p>
        </p:txBody>
      </p:sp>
      <p:sp>
        <p:nvSpPr>
          <p:cNvPr id="587" name="Google Shape;587;p40"/>
          <p:cNvSpPr txBox="1"/>
          <p:nvPr/>
        </p:nvSpPr>
        <p:spPr>
          <a:xfrm>
            <a:off x="1091275" y="1283425"/>
            <a:ext cx="80163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900" baseline="30000"/>
          </a:p>
        </p:txBody>
      </p:sp>
      <p:sp>
        <p:nvSpPr>
          <p:cNvPr id="588" name="Google Shape;588;p40"/>
          <p:cNvSpPr txBox="1"/>
          <p:nvPr/>
        </p:nvSpPr>
        <p:spPr>
          <a:xfrm>
            <a:off x="0" y="4267200"/>
            <a:ext cx="5264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2"/>
                </a:solidFill>
              </a:rPr>
              <a:t>Sources: 1. CISCRP Perceptions &amp; Insights Study, 2019</a:t>
            </a:r>
            <a:endParaRPr>
              <a:solidFill>
                <a:schemeClr val="lt2"/>
              </a:solidFill>
            </a:endParaRPr>
          </a:p>
          <a:p>
            <a:pPr marL="0" lvl="0" indent="0" algn="l" rtl="0">
              <a:spcBef>
                <a:spcPts val="0"/>
              </a:spcBef>
              <a:spcAft>
                <a:spcPts val="0"/>
              </a:spcAft>
              <a:buNone/>
            </a:pPr>
            <a:r>
              <a:rPr lang="en">
                <a:solidFill>
                  <a:schemeClr val="lt2"/>
                </a:solidFill>
              </a:rPr>
              <a:t>	      2. SubjectWell Patient Attitudes Survey, May 2020	</a:t>
            </a:r>
            <a:endParaRPr>
              <a:solidFill>
                <a:schemeClr val="lt2"/>
              </a:solidFill>
            </a:endParaRPr>
          </a:p>
        </p:txBody>
      </p:sp>
      <p:sp>
        <p:nvSpPr>
          <p:cNvPr id="589" name="Google Shape;589;p40"/>
          <p:cNvSpPr txBox="1"/>
          <p:nvPr/>
        </p:nvSpPr>
        <p:spPr>
          <a:xfrm>
            <a:off x="3429000" y="1207225"/>
            <a:ext cx="2251500" cy="90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700">
                <a:solidFill>
                  <a:schemeClr val="lt2"/>
                </a:solidFill>
              </a:rPr>
              <a:t>79%</a:t>
            </a:r>
            <a:r>
              <a:rPr lang="en" sz="4700" baseline="30000">
                <a:solidFill>
                  <a:schemeClr val="dk1"/>
                </a:solidFill>
              </a:rPr>
              <a:t>1</a:t>
            </a:r>
            <a:r>
              <a:rPr lang="en" sz="4700">
                <a:solidFill>
                  <a:schemeClr val="lt2"/>
                </a:solidFill>
              </a:rPr>
              <a:t> </a:t>
            </a:r>
            <a:endParaRPr sz="3600"/>
          </a:p>
        </p:txBody>
      </p:sp>
      <p:sp>
        <p:nvSpPr>
          <p:cNvPr id="590" name="Google Shape;590;p40"/>
          <p:cNvSpPr txBox="1"/>
          <p:nvPr/>
        </p:nvSpPr>
        <p:spPr>
          <a:xfrm>
            <a:off x="3447225" y="2674063"/>
            <a:ext cx="1661400" cy="90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700">
                <a:solidFill>
                  <a:schemeClr val="lt2"/>
                </a:solidFill>
              </a:rPr>
              <a:t>58%</a:t>
            </a:r>
            <a:r>
              <a:rPr lang="en" sz="4700" baseline="30000">
                <a:solidFill>
                  <a:schemeClr val="dk1"/>
                </a:solidFill>
              </a:rPr>
              <a:t>2</a:t>
            </a:r>
            <a:r>
              <a:rPr lang="en" sz="4700">
                <a:solidFill>
                  <a:schemeClr val="lt2"/>
                </a:solidFill>
              </a:rPr>
              <a:t> </a:t>
            </a:r>
            <a:endParaRPr sz="4700">
              <a:solidFill>
                <a:schemeClr val="lt2"/>
              </a:solidFill>
            </a:endParaRPr>
          </a:p>
        </p:txBody>
      </p:sp>
      <p:sp>
        <p:nvSpPr>
          <p:cNvPr id="591" name="Google Shape;591;p40"/>
          <p:cNvSpPr txBox="1"/>
          <p:nvPr/>
        </p:nvSpPr>
        <p:spPr>
          <a:xfrm>
            <a:off x="0" y="4821806"/>
            <a:ext cx="9142800" cy="322800"/>
          </a:xfrm>
          <a:prstGeom prst="rect">
            <a:avLst/>
          </a:prstGeom>
          <a:noFill/>
          <a:ln>
            <a:noFill/>
          </a:ln>
        </p:spPr>
        <p:txBody>
          <a:bodyPr spcFirstLastPara="1" wrap="square" lIns="68575" tIns="68575" rIns="68575" bIns="68575" anchor="t" anchorCtr="0">
            <a:noAutofit/>
          </a:bodyPr>
          <a:lstStyle/>
          <a:p>
            <a:pPr marL="0" lvl="0" indent="0" algn="ctr" rtl="0">
              <a:lnSpc>
                <a:spcPct val="100000"/>
              </a:lnSpc>
              <a:spcBef>
                <a:spcPts val="0"/>
              </a:spcBef>
              <a:spcAft>
                <a:spcPts val="0"/>
              </a:spcAft>
              <a:buNone/>
            </a:pPr>
            <a:endParaRPr sz="600" b="1" i="1">
              <a:solidFill>
                <a:srgbClr val="999999"/>
              </a:solidFill>
            </a:endParaRPr>
          </a:p>
          <a:p>
            <a:pPr marL="0" lvl="0" indent="0" algn="ctr" rtl="0">
              <a:lnSpc>
                <a:spcPct val="100000"/>
              </a:lnSpc>
              <a:spcBef>
                <a:spcPts val="0"/>
              </a:spcBef>
              <a:spcAft>
                <a:spcPts val="0"/>
              </a:spcAft>
              <a:buNone/>
            </a:pPr>
            <a:r>
              <a:rPr lang="en" sz="600" i="1">
                <a:solidFill>
                  <a:srgbClr val="999999"/>
                </a:solidFill>
              </a:rPr>
              <a:t>This is a Hoffmann-La Roche Limited document that contains confidential information. Nothing herein is to be disclosed without written consent from Hoffmann-La Roche Limited.</a:t>
            </a:r>
            <a:endParaRPr sz="11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595"/>
        <p:cNvGrpSpPr/>
        <p:nvPr/>
      </p:nvGrpSpPr>
      <p:grpSpPr>
        <a:xfrm>
          <a:off x="0" y="0"/>
          <a:ext cx="0" cy="0"/>
          <a:chOff x="0" y="0"/>
          <a:chExt cx="0" cy="0"/>
        </a:xfrm>
      </p:grpSpPr>
      <p:sp>
        <p:nvSpPr>
          <p:cNvPr id="596" name="Google Shape;596;p41"/>
          <p:cNvSpPr txBox="1">
            <a:spLocks noGrp="1"/>
          </p:cNvSpPr>
          <p:nvPr>
            <p:ph type="title"/>
          </p:nvPr>
        </p:nvSpPr>
        <p:spPr>
          <a:xfrm>
            <a:off x="571450" y="432675"/>
            <a:ext cx="7431600" cy="5727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a:t>Placeholder Autism as probable example</a:t>
            </a:r>
            <a:endParaRPr/>
          </a:p>
        </p:txBody>
      </p:sp>
      <p:sp>
        <p:nvSpPr>
          <p:cNvPr id="597" name="Google Shape;597;p41"/>
          <p:cNvSpPr txBox="1">
            <a:spLocks noGrp="1"/>
          </p:cNvSpPr>
          <p:nvPr>
            <p:ph type="subTitle" idx="1"/>
          </p:nvPr>
        </p:nvSpPr>
        <p:spPr>
          <a:xfrm>
            <a:off x="571450" y="722100"/>
            <a:ext cx="7431600" cy="4368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a:t>Aurora Study</a:t>
            </a:r>
            <a:endParaRPr/>
          </a:p>
        </p:txBody>
      </p:sp>
      <p:sp>
        <p:nvSpPr>
          <p:cNvPr id="598" name="Google Shape;598;p41"/>
          <p:cNvSpPr/>
          <p:nvPr/>
        </p:nvSpPr>
        <p:spPr>
          <a:xfrm>
            <a:off x="2378975" y="2275050"/>
            <a:ext cx="3620400" cy="949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Study diagram</a:t>
            </a:r>
            <a:endParaRPr>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602"/>
        <p:cNvGrpSpPr/>
        <p:nvPr/>
      </p:nvGrpSpPr>
      <p:grpSpPr>
        <a:xfrm>
          <a:off x="0" y="0"/>
          <a:ext cx="0" cy="0"/>
          <a:chOff x="0" y="0"/>
          <a:chExt cx="0" cy="0"/>
        </a:xfrm>
      </p:grpSpPr>
      <p:sp>
        <p:nvSpPr>
          <p:cNvPr id="603" name="Google Shape;603;p42"/>
          <p:cNvSpPr/>
          <p:nvPr/>
        </p:nvSpPr>
        <p:spPr>
          <a:xfrm>
            <a:off x="3012430" y="1893168"/>
            <a:ext cx="1188000" cy="1141200"/>
          </a:xfrm>
          <a:prstGeom prst="ellipse">
            <a:avLst/>
          </a:prstGeom>
          <a:solidFill>
            <a:schemeClr val="dk2"/>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04" name="Google Shape;604;p42"/>
          <p:cNvSpPr/>
          <p:nvPr/>
        </p:nvSpPr>
        <p:spPr>
          <a:xfrm>
            <a:off x="4425967" y="1164581"/>
            <a:ext cx="1188000" cy="1141200"/>
          </a:xfrm>
          <a:prstGeom prst="ellipse">
            <a:avLst/>
          </a:prstGeom>
          <a:solidFill>
            <a:schemeClr val="dk2"/>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05" name="Google Shape;605;p42"/>
          <p:cNvSpPr/>
          <p:nvPr/>
        </p:nvSpPr>
        <p:spPr>
          <a:xfrm>
            <a:off x="3220455" y="3357481"/>
            <a:ext cx="1188000" cy="1141200"/>
          </a:xfrm>
          <a:prstGeom prst="ellipse">
            <a:avLst/>
          </a:prstGeom>
          <a:solidFill>
            <a:schemeClr val="dk2"/>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06" name="Google Shape;606;p42"/>
          <p:cNvSpPr/>
          <p:nvPr/>
        </p:nvSpPr>
        <p:spPr>
          <a:xfrm>
            <a:off x="4742255" y="3680593"/>
            <a:ext cx="1188000" cy="1141200"/>
          </a:xfrm>
          <a:prstGeom prst="ellipse">
            <a:avLst/>
          </a:prstGeom>
          <a:solidFill>
            <a:schemeClr val="dk2"/>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07" name="Google Shape;607;p42"/>
          <p:cNvSpPr/>
          <p:nvPr/>
        </p:nvSpPr>
        <p:spPr>
          <a:xfrm>
            <a:off x="5701580" y="2410756"/>
            <a:ext cx="1188000" cy="1141200"/>
          </a:xfrm>
          <a:prstGeom prst="ellipse">
            <a:avLst/>
          </a:prstGeom>
          <a:solidFill>
            <a:schemeClr val="dk2"/>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08" name="Google Shape;608;p42"/>
          <p:cNvSpPr txBox="1">
            <a:spLocks noGrp="1"/>
          </p:cNvSpPr>
          <p:nvPr>
            <p:ph type="title"/>
          </p:nvPr>
        </p:nvSpPr>
        <p:spPr>
          <a:xfrm>
            <a:off x="571450" y="432675"/>
            <a:ext cx="7431600" cy="5727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a:t>The DCT elements implemented </a:t>
            </a:r>
            <a:r>
              <a:rPr lang="en">
                <a:solidFill>
                  <a:schemeClr val="accent1"/>
                </a:solidFill>
              </a:rPr>
              <a:t>( needs to be updated)</a:t>
            </a:r>
            <a:endParaRPr>
              <a:solidFill>
                <a:schemeClr val="accent1"/>
              </a:solidFill>
            </a:endParaRPr>
          </a:p>
        </p:txBody>
      </p:sp>
      <p:sp>
        <p:nvSpPr>
          <p:cNvPr id="609" name="Google Shape;609;p42"/>
          <p:cNvSpPr txBox="1">
            <a:spLocks noGrp="1"/>
          </p:cNvSpPr>
          <p:nvPr>
            <p:ph type="subTitle" idx="1"/>
          </p:nvPr>
        </p:nvSpPr>
        <p:spPr>
          <a:xfrm>
            <a:off x="571450" y="722100"/>
            <a:ext cx="7431600" cy="4368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a:t>Aurora Study</a:t>
            </a:r>
            <a:endParaRPr/>
          </a:p>
        </p:txBody>
      </p:sp>
      <p:sp>
        <p:nvSpPr>
          <p:cNvPr id="610" name="Google Shape;610;p42"/>
          <p:cNvSpPr/>
          <p:nvPr/>
        </p:nvSpPr>
        <p:spPr>
          <a:xfrm>
            <a:off x="4357005" y="2465006"/>
            <a:ext cx="1188000" cy="1141200"/>
          </a:xfrm>
          <a:prstGeom prst="ellipse">
            <a:avLst/>
          </a:prstGeom>
          <a:solidFill>
            <a:schemeClr val="lt2"/>
          </a:solid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11" name="Google Shape;611;p42"/>
          <p:cNvSpPr txBox="1"/>
          <p:nvPr/>
        </p:nvSpPr>
        <p:spPr>
          <a:xfrm rot="-1156">
            <a:off x="6856450" y="2493388"/>
            <a:ext cx="1785000" cy="30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chemeClr val="accent1"/>
                </a:solidFill>
                <a:latin typeface="Roche Sans Condensed"/>
                <a:ea typeface="Roche Sans Condensed"/>
                <a:cs typeface="Roche Sans Condensed"/>
                <a:sym typeface="Roche Sans Condensed"/>
              </a:rPr>
              <a:t>eConsent, Telemedicine, Virtual site</a:t>
            </a:r>
            <a:endParaRPr sz="1300">
              <a:solidFill>
                <a:schemeClr val="accent1"/>
              </a:solidFill>
              <a:latin typeface="Roche Sans Condensed"/>
              <a:ea typeface="Roche Sans Condensed"/>
              <a:cs typeface="Roche Sans Condensed"/>
              <a:sym typeface="Roche Sans Condensed"/>
            </a:endParaRPr>
          </a:p>
          <a:p>
            <a:pPr marL="0" lvl="0" indent="0" algn="ctr" rtl="0">
              <a:spcBef>
                <a:spcPts val="0"/>
              </a:spcBef>
              <a:spcAft>
                <a:spcPts val="0"/>
              </a:spcAft>
              <a:buNone/>
            </a:pPr>
            <a:r>
              <a:rPr lang="en" sz="1300" b="1">
                <a:latin typeface="Roche Sans Condensed"/>
                <a:ea typeface="Roche Sans Condensed"/>
                <a:cs typeface="Roche Sans Condensed"/>
                <a:sym typeface="Roche Sans Condensed"/>
              </a:rPr>
              <a:t>Contact with remote PI</a:t>
            </a:r>
            <a:endParaRPr sz="1300" b="1">
              <a:latin typeface="Roche Sans Condensed"/>
              <a:ea typeface="Roche Sans Condensed"/>
              <a:cs typeface="Roche Sans Condensed"/>
              <a:sym typeface="Roche Sans Condensed"/>
            </a:endParaRPr>
          </a:p>
        </p:txBody>
      </p:sp>
      <p:sp>
        <p:nvSpPr>
          <p:cNvPr id="612" name="Google Shape;612;p42"/>
          <p:cNvSpPr txBox="1"/>
          <p:nvPr/>
        </p:nvSpPr>
        <p:spPr>
          <a:xfrm rot="-1733">
            <a:off x="6140601" y="3921472"/>
            <a:ext cx="1785000" cy="30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chemeClr val="accent1"/>
                </a:solidFill>
                <a:latin typeface="Roche Sans Condensed"/>
                <a:ea typeface="Roche Sans Condensed"/>
                <a:cs typeface="Roche Sans Condensed"/>
                <a:sym typeface="Roche Sans Condensed"/>
              </a:rPr>
              <a:t>IMP home administration &amp; mobile nurse</a:t>
            </a:r>
            <a:endParaRPr sz="1300">
              <a:solidFill>
                <a:schemeClr val="accent1"/>
              </a:solidFill>
              <a:latin typeface="Roche Sans Condensed"/>
              <a:ea typeface="Roche Sans Condensed"/>
              <a:cs typeface="Roche Sans Condensed"/>
              <a:sym typeface="Roche Sans Condensed"/>
            </a:endParaRPr>
          </a:p>
          <a:p>
            <a:pPr marL="0" lvl="0" indent="0" algn="ctr" rtl="0">
              <a:spcBef>
                <a:spcPts val="0"/>
              </a:spcBef>
              <a:spcAft>
                <a:spcPts val="0"/>
              </a:spcAft>
              <a:buNone/>
            </a:pPr>
            <a:r>
              <a:rPr lang="en" sz="1300" b="1">
                <a:latin typeface="Roche Sans Condensed"/>
                <a:ea typeface="Roche Sans Condensed"/>
                <a:cs typeface="Roche Sans Condensed"/>
                <a:sym typeface="Roche Sans Condensed"/>
              </a:rPr>
              <a:t>Treatment and follow up locally</a:t>
            </a:r>
            <a:endParaRPr sz="1300" b="1">
              <a:latin typeface="Roche Sans Condensed"/>
              <a:ea typeface="Roche Sans Condensed"/>
              <a:cs typeface="Roche Sans Condensed"/>
              <a:sym typeface="Roche Sans Condensed"/>
            </a:endParaRPr>
          </a:p>
        </p:txBody>
      </p:sp>
      <p:sp>
        <p:nvSpPr>
          <p:cNvPr id="613" name="Google Shape;613;p42"/>
          <p:cNvSpPr txBox="1"/>
          <p:nvPr/>
        </p:nvSpPr>
        <p:spPr>
          <a:xfrm rot="-2652">
            <a:off x="1589863" y="3769217"/>
            <a:ext cx="1555800" cy="51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chemeClr val="accent1"/>
                </a:solidFill>
                <a:latin typeface="Roche Sans Condensed"/>
                <a:ea typeface="Roche Sans Condensed"/>
                <a:cs typeface="Roche Sans Condensed"/>
                <a:sym typeface="Roche Sans Condensed"/>
              </a:rPr>
              <a:t>Local imaging &amp; local laboratories </a:t>
            </a:r>
            <a:endParaRPr sz="1300">
              <a:solidFill>
                <a:schemeClr val="accent1"/>
              </a:solidFill>
              <a:latin typeface="Roche Sans Condensed"/>
              <a:ea typeface="Roche Sans Condensed"/>
              <a:cs typeface="Roche Sans Condensed"/>
              <a:sym typeface="Roche Sans Condensed"/>
            </a:endParaRPr>
          </a:p>
          <a:p>
            <a:pPr marL="0" lvl="0" indent="0" algn="ctr" rtl="0">
              <a:spcBef>
                <a:spcPts val="0"/>
              </a:spcBef>
              <a:spcAft>
                <a:spcPts val="0"/>
              </a:spcAft>
              <a:buNone/>
            </a:pPr>
            <a:r>
              <a:rPr lang="en" sz="1300" b="1">
                <a:latin typeface="Roche Sans Condensed"/>
                <a:ea typeface="Roche Sans Condensed"/>
                <a:cs typeface="Roche Sans Condensed"/>
                <a:sym typeface="Roche Sans Condensed"/>
              </a:rPr>
              <a:t>Use of local facilities</a:t>
            </a:r>
            <a:endParaRPr sz="1300" b="1">
              <a:latin typeface="Roche Sans Condensed"/>
              <a:ea typeface="Roche Sans Condensed"/>
              <a:cs typeface="Roche Sans Condensed"/>
              <a:sym typeface="Roche Sans Condensed"/>
            </a:endParaRPr>
          </a:p>
        </p:txBody>
      </p:sp>
      <p:sp>
        <p:nvSpPr>
          <p:cNvPr id="614" name="Google Shape;614;p42"/>
          <p:cNvSpPr txBox="1"/>
          <p:nvPr/>
        </p:nvSpPr>
        <p:spPr>
          <a:xfrm rot="-1600">
            <a:off x="1093328" y="2248408"/>
            <a:ext cx="1933500" cy="51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chemeClr val="accent1"/>
                </a:solidFill>
                <a:latin typeface="Roche Sans Condensed"/>
                <a:ea typeface="Roche Sans Condensed"/>
                <a:cs typeface="Roche Sans Condensed"/>
                <a:sym typeface="Roche Sans Condensed"/>
              </a:rPr>
              <a:t>Digital Endpoints</a:t>
            </a:r>
            <a:endParaRPr sz="1300">
              <a:solidFill>
                <a:schemeClr val="accent1"/>
              </a:solidFill>
              <a:latin typeface="Roche Sans Condensed"/>
              <a:ea typeface="Roche Sans Condensed"/>
              <a:cs typeface="Roche Sans Condensed"/>
              <a:sym typeface="Roche Sans Condensed"/>
            </a:endParaRPr>
          </a:p>
          <a:p>
            <a:pPr marL="0" lvl="0" indent="0" algn="ctr" rtl="0">
              <a:spcBef>
                <a:spcPts val="0"/>
              </a:spcBef>
              <a:spcAft>
                <a:spcPts val="0"/>
              </a:spcAft>
              <a:buNone/>
            </a:pPr>
            <a:r>
              <a:rPr lang="en" sz="1300" b="1">
                <a:latin typeface="Roche Sans Condensed"/>
                <a:ea typeface="Roche Sans Condensed"/>
                <a:cs typeface="Roche Sans Condensed"/>
                <a:sym typeface="Roche Sans Condensed"/>
              </a:rPr>
              <a:t>Remote safety / efficacy assessments</a:t>
            </a:r>
            <a:endParaRPr sz="1300" b="1">
              <a:latin typeface="Roche Sans Condensed"/>
              <a:ea typeface="Roche Sans Condensed"/>
              <a:cs typeface="Roche Sans Condensed"/>
              <a:sym typeface="Roche Sans Condensed"/>
            </a:endParaRPr>
          </a:p>
        </p:txBody>
      </p:sp>
      <p:sp>
        <p:nvSpPr>
          <p:cNvPr id="615" name="Google Shape;615;p42"/>
          <p:cNvSpPr txBox="1"/>
          <p:nvPr/>
        </p:nvSpPr>
        <p:spPr>
          <a:xfrm rot="-1957">
            <a:off x="5738950" y="1299365"/>
            <a:ext cx="2108100" cy="51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chemeClr val="accent1"/>
                </a:solidFill>
                <a:latin typeface="Roche Sans Condensed"/>
                <a:ea typeface="Roche Sans Condensed"/>
                <a:cs typeface="Roche Sans Condensed"/>
                <a:sym typeface="Roche Sans Condensed"/>
              </a:rPr>
              <a:t>Diagnosing &amp; finding patients</a:t>
            </a:r>
            <a:endParaRPr sz="1300">
              <a:solidFill>
                <a:schemeClr val="accent1"/>
              </a:solidFill>
              <a:latin typeface="Roche Sans Condensed"/>
              <a:ea typeface="Roche Sans Condensed"/>
              <a:cs typeface="Roche Sans Condensed"/>
              <a:sym typeface="Roche Sans Condensed"/>
            </a:endParaRPr>
          </a:p>
          <a:p>
            <a:pPr marL="0" lvl="0" indent="0" algn="ctr" rtl="0">
              <a:spcBef>
                <a:spcPts val="0"/>
              </a:spcBef>
              <a:spcAft>
                <a:spcPts val="0"/>
              </a:spcAft>
              <a:buNone/>
            </a:pPr>
            <a:r>
              <a:rPr lang="en" sz="1300" b="1">
                <a:latin typeface="Roche Sans Condensed"/>
                <a:ea typeface="Roche Sans Condensed"/>
                <a:cs typeface="Roche Sans Condensed"/>
                <a:sym typeface="Roche Sans Condensed"/>
              </a:rPr>
              <a:t>Identifying suitable patients beyond typical CT sites</a:t>
            </a:r>
            <a:endParaRPr sz="1300" b="1">
              <a:latin typeface="Roche Sans Condensed"/>
              <a:ea typeface="Roche Sans Condensed"/>
              <a:cs typeface="Roche Sans Condensed"/>
              <a:sym typeface="Roche Sans Condensed"/>
            </a:endParaRPr>
          </a:p>
        </p:txBody>
      </p:sp>
      <p:sp>
        <p:nvSpPr>
          <p:cNvPr id="616" name="Google Shape;616;p42"/>
          <p:cNvSpPr/>
          <p:nvPr/>
        </p:nvSpPr>
        <p:spPr>
          <a:xfrm>
            <a:off x="6134546" y="2796800"/>
            <a:ext cx="515199" cy="491300"/>
          </a:xfrm>
          <a:custGeom>
            <a:avLst/>
            <a:gdLst/>
            <a:ahLst/>
            <a:cxnLst/>
            <a:rect l="l" t="t" r="r" b="b"/>
            <a:pathLst>
              <a:path w="634" h="619" extrusionOk="0">
                <a:moveTo>
                  <a:pt x="589" y="236"/>
                </a:moveTo>
                <a:lnTo>
                  <a:pt x="589" y="236"/>
                </a:lnTo>
                <a:cubicBezTo>
                  <a:pt x="589" y="545"/>
                  <a:pt x="589" y="545"/>
                  <a:pt x="589" y="545"/>
                </a:cubicBezTo>
                <a:cubicBezTo>
                  <a:pt x="589" y="559"/>
                  <a:pt x="575" y="589"/>
                  <a:pt x="545" y="589"/>
                </a:cubicBezTo>
                <a:cubicBezTo>
                  <a:pt x="89" y="589"/>
                  <a:pt x="89" y="589"/>
                  <a:pt x="89" y="589"/>
                </a:cubicBezTo>
                <a:cubicBezTo>
                  <a:pt x="59" y="589"/>
                  <a:pt x="45" y="559"/>
                  <a:pt x="45" y="545"/>
                </a:cubicBezTo>
                <a:cubicBezTo>
                  <a:pt x="45" y="74"/>
                  <a:pt x="45" y="74"/>
                  <a:pt x="45" y="74"/>
                </a:cubicBezTo>
                <a:cubicBezTo>
                  <a:pt x="45" y="59"/>
                  <a:pt x="59" y="29"/>
                  <a:pt x="89" y="29"/>
                </a:cubicBezTo>
                <a:cubicBezTo>
                  <a:pt x="398" y="29"/>
                  <a:pt x="398" y="29"/>
                  <a:pt x="398" y="29"/>
                </a:cubicBezTo>
                <a:cubicBezTo>
                  <a:pt x="398" y="0"/>
                  <a:pt x="398" y="0"/>
                  <a:pt x="398" y="0"/>
                </a:cubicBezTo>
                <a:cubicBezTo>
                  <a:pt x="89" y="0"/>
                  <a:pt x="89" y="0"/>
                  <a:pt x="89" y="0"/>
                </a:cubicBezTo>
                <a:cubicBezTo>
                  <a:pt x="45" y="0"/>
                  <a:pt x="0" y="29"/>
                  <a:pt x="0" y="74"/>
                </a:cubicBezTo>
                <a:cubicBezTo>
                  <a:pt x="0" y="545"/>
                  <a:pt x="0" y="545"/>
                  <a:pt x="0" y="545"/>
                </a:cubicBezTo>
                <a:cubicBezTo>
                  <a:pt x="0" y="589"/>
                  <a:pt x="45" y="618"/>
                  <a:pt x="89" y="618"/>
                </a:cubicBezTo>
                <a:cubicBezTo>
                  <a:pt x="545" y="618"/>
                  <a:pt x="545" y="618"/>
                  <a:pt x="545" y="618"/>
                </a:cubicBezTo>
                <a:cubicBezTo>
                  <a:pt x="589" y="618"/>
                  <a:pt x="633" y="589"/>
                  <a:pt x="633" y="545"/>
                </a:cubicBezTo>
                <a:cubicBezTo>
                  <a:pt x="633" y="236"/>
                  <a:pt x="633" y="236"/>
                  <a:pt x="633" y="236"/>
                </a:cubicBezTo>
                <a:lnTo>
                  <a:pt x="589" y="236"/>
                </a:lnTo>
                <a:close/>
                <a:moveTo>
                  <a:pt x="162" y="354"/>
                </a:moveTo>
                <a:lnTo>
                  <a:pt x="162" y="354"/>
                </a:lnTo>
                <a:cubicBezTo>
                  <a:pt x="74" y="516"/>
                  <a:pt x="74" y="516"/>
                  <a:pt x="74" y="516"/>
                </a:cubicBezTo>
                <a:cubicBezTo>
                  <a:pt x="74" y="545"/>
                  <a:pt x="89" y="559"/>
                  <a:pt x="103" y="545"/>
                </a:cubicBezTo>
                <a:cubicBezTo>
                  <a:pt x="280" y="457"/>
                  <a:pt x="280" y="457"/>
                  <a:pt x="280" y="457"/>
                </a:cubicBezTo>
                <a:lnTo>
                  <a:pt x="295" y="457"/>
                </a:lnTo>
                <a:cubicBezTo>
                  <a:pt x="604" y="147"/>
                  <a:pt x="604" y="147"/>
                  <a:pt x="604" y="147"/>
                </a:cubicBezTo>
                <a:cubicBezTo>
                  <a:pt x="619" y="133"/>
                  <a:pt x="619" y="103"/>
                  <a:pt x="604" y="88"/>
                </a:cubicBezTo>
                <a:cubicBezTo>
                  <a:pt x="530" y="29"/>
                  <a:pt x="530" y="29"/>
                  <a:pt x="530" y="29"/>
                </a:cubicBezTo>
                <a:cubicBezTo>
                  <a:pt x="516" y="15"/>
                  <a:pt x="486" y="15"/>
                  <a:pt x="471" y="29"/>
                </a:cubicBezTo>
                <a:cubicBezTo>
                  <a:pt x="177" y="324"/>
                  <a:pt x="177" y="324"/>
                  <a:pt x="177" y="324"/>
                </a:cubicBezTo>
                <a:cubicBezTo>
                  <a:pt x="162" y="339"/>
                  <a:pt x="162" y="339"/>
                  <a:pt x="162" y="354"/>
                </a:cubicBezTo>
                <a:close/>
                <a:moveTo>
                  <a:pt x="486" y="74"/>
                </a:moveTo>
                <a:lnTo>
                  <a:pt x="486" y="74"/>
                </a:lnTo>
                <a:cubicBezTo>
                  <a:pt x="501" y="59"/>
                  <a:pt x="516" y="59"/>
                  <a:pt x="516" y="74"/>
                </a:cubicBezTo>
                <a:cubicBezTo>
                  <a:pt x="560" y="103"/>
                  <a:pt x="560" y="103"/>
                  <a:pt x="560" y="103"/>
                </a:cubicBezTo>
                <a:cubicBezTo>
                  <a:pt x="575" y="118"/>
                  <a:pt x="575" y="133"/>
                  <a:pt x="560" y="133"/>
                </a:cubicBezTo>
                <a:cubicBezTo>
                  <a:pt x="516" y="177"/>
                  <a:pt x="516" y="177"/>
                  <a:pt x="516" y="177"/>
                </a:cubicBezTo>
                <a:cubicBezTo>
                  <a:pt x="457" y="103"/>
                  <a:pt x="457" y="103"/>
                  <a:pt x="457" y="103"/>
                </a:cubicBezTo>
                <a:lnTo>
                  <a:pt x="486" y="74"/>
                </a:lnTo>
                <a:close/>
                <a:moveTo>
                  <a:pt x="428" y="133"/>
                </a:moveTo>
                <a:lnTo>
                  <a:pt x="428" y="133"/>
                </a:lnTo>
                <a:cubicBezTo>
                  <a:pt x="486" y="206"/>
                  <a:pt x="486" y="206"/>
                  <a:pt x="486" y="206"/>
                </a:cubicBezTo>
                <a:cubicBezTo>
                  <a:pt x="266" y="427"/>
                  <a:pt x="266" y="427"/>
                  <a:pt x="266" y="427"/>
                </a:cubicBezTo>
                <a:cubicBezTo>
                  <a:pt x="251" y="398"/>
                  <a:pt x="207" y="368"/>
                  <a:pt x="207" y="354"/>
                </a:cubicBezTo>
                <a:lnTo>
                  <a:pt x="428" y="133"/>
                </a:lnTo>
                <a:close/>
                <a:moveTo>
                  <a:pt x="236" y="442"/>
                </a:moveTo>
                <a:lnTo>
                  <a:pt x="236" y="442"/>
                </a:lnTo>
                <a:cubicBezTo>
                  <a:pt x="133" y="516"/>
                  <a:pt x="133" y="516"/>
                  <a:pt x="133" y="516"/>
                </a:cubicBezTo>
                <a:cubicBezTo>
                  <a:pt x="118" y="516"/>
                  <a:pt x="118" y="501"/>
                  <a:pt x="118" y="501"/>
                </a:cubicBezTo>
                <a:cubicBezTo>
                  <a:pt x="177" y="398"/>
                  <a:pt x="177" y="398"/>
                  <a:pt x="177" y="398"/>
                </a:cubicBezTo>
                <a:lnTo>
                  <a:pt x="236" y="442"/>
                </a:lnTo>
                <a:close/>
              </a:path>
            </a:pathLst>
          </a:custGeom>
          <a:solidFill>
            <a:srgbClr val="B1B3B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grpSp>
        <p:nvGrpSpPr>
          <p:cNvPr id="617" name="Google Shape;617;p42"/>
          <p:cNvGrpSpPr/>
          <p:nvPr/>
        </p:nvGrpSpPr>
        <p:grpSpPr>
          <a:xfrm>
            <a:off x="3239629" y="2252162"/>
            <a:ext cx="396409" cy="504009"/>
            <a:chOff x="7476784" y="4559478"/>
            <a:chExt cx="323837" cy="419938"/>
          </a:xfrm>
        </p:grpSpPr>
        <p:sp>
          <p:nvSpPr>
            <p:cNvPr id="618" name="Google Shape;618;p42"/>
            <p:cNvSpPr/>
            <p:nvPr/>
          </p:nvSpPr>
          <p:spPr>
            <a:xfrm>
              <a:off x="7476784" y="4559478"/>
              <a:ext cx="238146" cy="419938"/>
            </a:xfrm>
            <a:custGeom>
              <a:avLst/>
              <a:gdLst/>
              <a:ahLst/>
              <a:cxnLst/>
              <a:rect l="l" t="t" r="r" b="b"/>
              <a:pathLst>
                <a:path w="526289" h="943680" extrusionOk="0">
                  <a:moveTo>
                    <a:pt x="94042" y="0"/>
                  </a:moveTo>
                  <a:lnTo>
                    <a:pt x="432248" y="0"/>
                  </a:lnTo>
                  <a:cubicBezTo>
                    <a:pt x="484014" y="0"/>
                    <a:pt x="526290" y="42190"/>
                    <a:pt x="526290" y="93851"/>
                  </a:cubicBezTo>
                  <a:lnTo>
                    <a:pt x="526290" y="849830"/>
                  </a:lnTo>
                  <a:cubicBezTo>
                    <a:pt x="526290" y="901491"/>
                    <a:pt x="484014" y="943681"/>
                    <a:pt x="432248" y="943681"/>
                  </a:cubicBezTo>
                  <a:lnTo>
                    <a:pt x="94042" y="943681"/>
                  </a:lnTo>
                  <a:cubicBezTo>
                    <a:pt x="42276" y="943681"/>
                    <a:pt x="0" y="901491"/>
                    <a:pt x="0" y="849830"/>
                  </a:cubicBezTo>
                  <a:lnTo>
                    <a:pt x="0" y="93851"/>
                  </a:lnTo>
                  <a:cubicBezTo>
                    <a:pt x="0" y="42190"/>
                    <a:pt x="42276" y="0"/>
                    <a:pt x="94042" y="0"/>
                  </a:cubicBezTo>
                  <a:close/>
                </a:path>
              </a:pathLst>
            </a:custGeom>
            <a:solidFill>
              <a:srgbClr val="FFFFFF"/>
            </a:solidFill>
            <a:ln w="19050"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19" name="Google Shape;619;p42"/>
            <p:cNvSpPr/>
            <p:nvPr/>
          </p:nvSpPr>
          <p:spPr>
            <a:xfrm>
              <a:off x="7506106" y="4622041"/>
              <a:ext cx="179585" cy="266292"/>
            </a:xfrm>
            <a:custGeom>
              <a:avLst/>
              <a:gdLst/>
              <a:ahLst/>
              <a:cxnLst/>
              <a:rect l="l" t="t" r="r" b="b"/>
              <a:pathLst>
                <a:path w="396874" h="598410" extrusionOk="0">
                  <a:moveTo>
                    <a:pt x="0" y="0"/>
                  </a:moveTo>
                  <a:lnTo>
                    <a:pt x="396874" y="0"/>
                  </a:lnTo>
                  <a:lnTo>
                    <a:pt x="396874" y="598411"/>
                  </a:lnTo>
                  <a:lnTo>
                    <a:pt x="0" y="598411"/>
                  </a:lnTo>
                  <a:close/>
                </a:path>
              </a:pathLst>
            </a:custGeom>
            <a:noFill/>
            <a:ln w="1587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20" name="Google Shape;620;p42"/>
            <p:cNvSpPr/>
            <p:nvPr/>
          </p:nvSpPr>
          <p:spPr>
            <a:xfrm>
              <a:off x="7555366" y="4592487"/>
              <a:ext cx="81204" cy="3831"/>
            </a:xfrm>
            <a:custGeom>
              <a:avLst/>
              <a:gdLst/>
              <a:ahLst/>
              <a:cxnLst/>
              <a:rect l="l" t="t" r="r" b="b"/>
              <a:pathLst>
                <a:path w="179456" h="8610" extrusionOk="0">
                  <a:moveTo>
                    <a:pt x="0" y="0"/>
                  </a:moveTo>
                  <a:lnTo>
                    <a:pt x="179456" y="0"/>
                  </a:lnTo>
                </a:path>
              </a:pathLst>
            </a:custGeom>
            <a:noFill/>
            <a:ln w="1905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21" name="Google Shape;621;p42"/>
            <p:cNvSpPr/>
            <p:nvPr/>
          </p:nvSpPr>
          <p:spPr>
            <a:xfrm>
              <a:off x="7580387" y="4919502"/>
              <a:ext cx="31232" cy="30652"/>
            </a:xfrm>
            <a:custGeom>
              <a:avLst/>
              <a:gdLst/>
              <a:ahLst/>
              <a:cxnLst/>
              <a:rect l="l" t="t" r="r" b="b"/>
              <a:pathLst>
                <a:path w="69021" h="68881" extrusionOk="0">
                  <a:moveTo>
                    <a:pt x="69022" y="34441"/>
                  </a:moveTo>
                  <a:cubicBezTo>
                    <a:pt x="69022" y="53462"/>
                    <a:pt x="53571" y="68882"/>
                    <a:pt x="34511" y="68882"/>
                  </a:cubicBezTo>
                  <a:cubicBezTo>
                    <a:pt x="15451" y="68882"/>
                    <a:pt x="0" y="53462"/>
                    <a:pt x="0" y="34441"/>
                  </a:cubicBezTo>
                  <a:cubicBezTo>
                    <a:pt x="0" y="15420"/>
                    <a:pt x="15451" y="0"/>
                    <a:pt x="34511" y="0"/>
                  </a:cubicBezTo>
                  <a:cubicBezTo>
                    <a:pt x="53571" y="0"/>
                    <a:pt x="69022" y="15420"/>
                    <a:pt x="69022" y="34441"/>
                  </a:cubicBezTo>
                  <a:close/>
                </a:path>
              </a:pathLst>
            </a:custGeom>
            <a:noFill/>
            <a:ln w="15875" cap="flat"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622" name="Google Shape;622;p42"/>
            <p:cNvGrpSpPr/>
            <p:nvPr/>
          </p:nvGrpSpPr>
          <p:grpSpPr>
            <a:xfrm>
              <a:off x="7613228" y="4661574"/>
              <a:ext cx="187393" cy="183914"/>
              <a:chOff x="5685198" y="2561717"/>
              <a:chExt cx="187393" cy="183914"/>
            </a:xfrm>
          </p:grpSpPr>
          <p:sp>
            <p:nvSpPr>
              <p:cNvPr id="623" name="Google Shape;623;p42"/>
              <p:cNvSpPr/>
              <p:nvPr/>
            </p:nvSpPr>
            <p:spPr>
              <a:xfrm>
                <a:off x="5685198" y="2561717"/>
                <a:ext cx="187393" cy="183914"/>
              </a:xfrm>
              <a:custGeom>
                <a:avLst/>
                <a:gdLst/>
                <a:ahLst/>
                <a:cxnLst/>
                <a:rect l="l" t="t" r="r" b="b"/>
                <a:pathLst>
                  <a:path w="414129" h="413290" extrusionOk="0">
                    <a:moveTo>
                      <a:pt x="414130" y="206645"/>
                    </a:moveTo>
                    <a:cubicBezTo>
                      <a:pt x="414130" y="320773"/>
                      <a:pt x="321424" y="413291"/>
                      <a:pt x="207065" y="413291"/>
                    </a:cubicBezTo>
                    <a:cubicBezTo>
                      <a:pt x="92706" y="413291"/>
                      <a:pt x="0" y="320773"/>
                      <a:pt x="0" y="206645"/>
                    </a:cubicBezTo>
                    <a:cubicBezTo>
                      <a:pt x="0" y="92518"/>
                      <a:pt x="92706" y="0"/>
                      <a:pt x="207065" y="0"/>
                    </a:cubicBezTo>
                    <a:cubicBezTo>
                      <a:pt x="321424" y="0"/>
                      <a:pt x="414130" y="92518"/>
                      <a:pt x="414130" y="206645"/>
                    </a:cubicBezTo>
                    <a:close/>
                  </a:path>
                </a:pathLst>
              </a:custGeom>
              <a:solidFill>
                <a:srgbClr val="FFFFFF"/>
              </a:solidFill>
              <a:ln w="22225"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24" name="Google Shape;624;p42"/>
              <p:cNvSpPr/>
              <p:nvPr/>
            </p:nvSpPr>
            <p:spPr>
              <a:xfrm>
                <a:off x="5716474" y="2588585"/>
                <a:ext cx="3904" cy="53642"/>
              </a:xfrm>
              <a:custGeom>
                <a:avLst/>
                <a:gdLst/>
                <a:ahLst/>
                <a:cxnLst/>
                <a:rect l="l" t="t" r="r" b="b"/>
                <a:pathLst>
                  <a:path w="8627" h="120543" extrusionOk="0">
                    <a:moveTo>
                      <a:pt x="0" y="0"/>
                    </a:moveTo>
                    <a:lnTo>
                      <a:pt x="0" y="120543"/>
                    </a:lnTo>
                  </a:path>
                </a:pathLst>
              </a:custGeom>
              <a:noFill/>
              <a:ln w="1270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25" name="Google Shape;625;p42"/>
              <p:cNvSpPr/>
              <p:nvPr/>
            </p:nvSpPr>
            <p:spPr>
              <a:xfrm>
                <a:off x="5775117" y="2665349"/>
                <a:ext cx="3904" cy="53642"/>
              </a:xfrm>
              <a:custGeom>
                <a:avLst/>
                <a:gdLst/>
                <a:ahLst/>
                <a:cxnLst/>
                <a:rect l="l" t="t" r="r" b="b"/>
                <a:pathLst>
                  <a:path w="8627" h="120543" extrusionOk="0">
                    <a:moveTo>
                      <a:pt x="0" y="0"/>
                    </a:moveTo>
                    <a:lnTo>
                      <a:pt x="0" y="120543"/>
                    </a:lnTo>
                  </a:path>
                </a:pathLst>
              </a:custGeom>
              <a:noFill/>
              <a:ln w="1270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26" name="Google Shape;626;p42"/>
              <p:cNvSpPr/>
              <p:nvPr/>
            </p:nvSpPr>
            <p:spPr>
              <a:xfrm>
                <a:off x="5810303" y="2588585"/>
                <a:ext cx="3904" cy="53642"/>
              </a:xfrm>
              <a:custGeom>
                <a:avLst/>
                <a:gdLst/>
                <a:ahLst/>
                <a:cxnLst/>
                <a:rect l="l" t="t" r="r" b="b"/>
                <a:pathLst>
                  <a:path w="8627" h="120543" extrusionOk="0">
                    <a:moveTo>
                      <a:pt x="0" y="0"/>
                    </a:moveTo>
                    <a:lnTo>
                      <a:pt x="0" y="120543"/>
                    </a:lnTo>
                  </a:path>
                </a:pathLst>
              </a:custGeom>
              <a:noFill/>
              <a:ln w="1270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27" name="Google Shape;627;p42"/>
              <p:cNvSpPr/>
              <p:nvPr/>
            </p:nvSpPr>
            <p:spPr>
              <a:xfrm>
                <a:off x="5841580" y="2588585"/>
                <a:ext cx="3904" cy="53642"/>
              </a:xfrm>
              <a:custGeom>
                <a:avLst/>
                <a:gdLst/>
                <a:ahLst/>
                <a:cxnLst/>
                <a:rect l="l" t="t" r="r" b="b"/>
                <a:pathLst>
                  <a:path w="8627" h="120543" extrusionOk="0">
                    <a:moveTo>
                      <a:pt x="0" y="0"/>
                    </a:moveTo>
                    <a:lnTo>
                      <a:pt x="0" y="120543"/>
                    </a:lnTo>
                  </a:path>
                </a:pathLst>
              </a:custGeom>
              <a:noFill/>
              <a:ln w="1270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28" name="Google Shape;628;p42"/>
              <p:cNvSpPr/>
              <p:nvPr/>
            </p:nvSpPr>
            <p:spPr>
              <a:xfrm>
                <a:off x="5747750" y="2588585"/>
                <a:ext cx="31232" cy="53642"/>
              </a:xfrm>
              <a:custGeom>
                <a:avLst/>
                <a:gdLst/>
                <a:ahLst/>
                <a:cxnLst/>
                <a:rect l="l" t="t" r="r" b="b"/>
                <a:pathLst>
                  <a:path w="69021" h="120543" extrusionOk="0">
                    <a:moveTo>
                      <a:pt x="34511" y="0"/>
                    </a:moveTo>
                    <a:lnTo>
                      <a:pt x="34511" y="0"/>
                    </a:lnTo>
                    <a:cubicBezTo>
                      <a:pt x="53492" y="0"/>
                      <a:pt x="69022" y="15498"/>
                      <a:pt x="69022" y="34441"/>
                    </a:cubicBezTo>
                    <a:lnTo>
                      <a:pt x="69022" y="86102"/>
                    </a:lnTo>
                    <a:cubicBezTo>
                      <a:pt x="69022" y="105045"/>
                      <a:pt x="53492" y="120543"/>
                      <a:pt x="34511" y="120543"/>
                    </a:cubicBezTo>
                    <a:lnTo>
                      <a:pt x="34511" y="120543"/>
                    </a:lnTo>
                    <a:cubicBezTo>
                      <a:pt x="15530" y="120543"/>
                      <a:pt x="0" y="105045"/>
                      <a:pt x="0" y="86102"/>
                    </a:cubicBezTo>
                    <a:lnTo>
                      <a:pt x="0" y="34441"/>
                    </a:lnTo>
                    <a:cubicBezTo>
                      <a:pt x="0" y="15498"/>
                      <a:pt x="15530" y="0"/>
                      <a:pt x="34511" y="0"/>
                    </a:cubicBezTo>
                    <a:close/>
                  </a:path>
                </a:pathLst>
              </a:custGeom>
              <a:noFill/>
              <a:ln w="1270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29" name="Google Shape;629;p42"/>
              <p:cNvSpPr/>
              <p:nvPr/>
            </p:nvSpPr>
            <p:spPr>
              <a:xfrm>
                <a:off x="5806394" y="2665349"/>
                <a:ext cx="31232" cy="53642"/>
              </a:xfrm>
              <a:custGeom>
                <a:avLst/>
                <a:gdLst/>
                <a:ahLst/>
                <a:cxnLst/>
                <a:rect l="l" t="t" r="r" b="b"/>
                <a:pathLst>
                  <a:path w="69021" h="120543" extrusionOk="0">
                    <a:moveTo>
                      <a:pt x="34511" y="0"/>
                    </a:moveTo>
                    <a:lnTo>
                      <a:pt x="34511" y="0"/>
                    </a:lnTo>
                    <a:cubicBezTo>
                      <a:pt x="53492" y="0"/>
                      <a:pt x="69022" y="15498"/>
                      <a:pt x="69022" y="34441"/>
                    </a:cubicBezTo>
                    <a:lnTo>
                      <a:pt x="69022" y="86102"/>
                    </a:lnTo>
                    <a:cubicBezTo>
                      <a:pt x="69022" y="105045"/>
                      <a:pt x="53492" y="120543"/>
                      <a:pt x="34511" y="120543"/>
                    </a:cubicBezTo>
                    <a:lnTo>
                      <a:pt x="34511" y="120543"/>
                    </a:lnTo>
                    <a:cubicBezTo>
                      <a:pt x="15530" y="120543"/>
                      <a:pt x="0" y="105045"/>
                      <a:pt x="0" y="86102"/>
                    </a:cubicBezTo>
                    <a:lnTo>
                      <a:pt x="0" y="34441"/>
                    </a:lnTo>
                    <a:cubicBezTo>
                      <a:pt x="0" y="15498"/>
                      <a:pt x="15530" y="0"/>
                      <a:pt x="34511" y="0"/>
                    </a:cubicBezTo>
                    <a:close/>
                  </a:path>
                </a:pathLst>
              </a:custGeom>
              <a:noFill/>
              <a:ln w="1270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30" name="Google Shape;630;p42"/>
              <p:cNvSpPr/>
              <p:nvPr/>
            </p:nvSpPr>
            <p:spPr>
              <a:xfrm>
                <a:off x="5712565" y="2665349"/>
                <a:ext cx="31232" cy="53642"/>
              </a:xfrm>
              <a:custGeom>
                <a:avLst/>
                <a:gdLst/>
                <a:ahLst/>
                <a:cxnLst/>
                <a:rect l="l" t="t" r="r" b="b"/>
                <a:pathLst>
                  <a:path w="69021" h="120543" extrusionOk="0">
                    <a:moveTo>
                      <a:pt x="34511" y="0"/>
                    </a:moveTo>
                    <a:lnTo>
                      <a:pt x="34511" y="0"/>
                    </a:lnTo>
                    <a:cubicBezTo>
                      <a:pt x="53492" y="0"/>
                      <a:pt x="69022" y="15498"/>
                      <a:pt x="69022" y="34441"/>
                    </a:cubicBezTo>
                    <a:lnTo>
                      <a:pt x="69022" y="86102"/>
                    </a:lnTo>
                    <a:cubicBezTo>
                      <a:pt x="69022" y="105045"/>
                      <a:pt x="53492" y="120543"/>
                      <a:pt x="34511" y="120543"/>
                    </a:cubicBezTo>
                    <a:lnTo>
                      <a:pt x="34511" y="120543"/>
                    </a:lnTo>
                    <a:cubicBezTo>
                      <a:pt x="15530" y="120543"/>
                      <a:pt x="0" y="105045"/>
                      <a:pt x="0" y="86102"/>
                    </a:cubicBezTo>
                    <a:lnTo>
                      <a:pt x="0" y="34441"/>
                    </a:lnTo>
                    <a:cubicBezTo>
                      <a:pt x="0" y="15498"/>
                      <a:pt x="15530" y="0"/>
                      <a:pt x="34511" y="0"/>
                    </a:cubicBezTo>
                    <a:close/>
                  </a:path>
                </a:pathLst>
              </a:custGeom>
              <a:noFill/>
              <a:ln w="1270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grpSp>
      </p:grpSp>
      <p:grpSp>
        <p:nvGrpSpPr>
          <p:cNvPr id="631" name="Google Shape;631;p42"/>
          <p:cNvGrpSpPr/>
          <p:nvPr/>
        </p:nvGrpSpPr>
        <p:grpSpPr>
          <a:xfrm>
            <a:off x="3703592" y="2252261"/>
            <a:ext cx="360539" cy="498190"/>
            <a:chOff x="11142180" y="3213141"/>
            <a:chExt cx="274759" cy="400990"/>
          </a:xfrm>
        </p:grpSpPr>
        <p:sp>
          <p:nvSpPr>
            <p:cNvPr id="632" name="Google Shape;632;p42"/>
            <p:cNvSpPr/>
            <p:nvPr/>
          </p:nvSpPr>
          <p:spPr>
            <a:xfrm>
              <a:off x="11142180" y="3292675"/>
              <a:ext cx="246810" cy="241972"/>
            </a:xfrm>
            <a:custGeom>
              <a:avLst/>
              <a:gdLst/>
              <a:ahLst/>
              <a:cxnLst/>
              <a:rect l="l" t="t" r="r" b="b"/>
              <a:pathLst>
                <a:path w="246810" h="241972" extrusionOk="0">
                  <a:moveTo>
                    <a:pt x="230254" y="0"/>
                  </a:moveTo>
                  <a:lnTo>
                    <a:pt x="16635" y="0"/>
                  </a:lnTo>
                  <a:cubicBezTo>
                    <a:pt x="7472" y="-14"/>
                    <a:pt x="29" y="7394"/>
                    <a:pt x="0" y="16556"/>
                  </a:cubicBezTo>
                  <a:lnTo>
                    <a:pt x="0" y="225338"/>
                  </a:lnTo>
                  <a:cubicBezTo>
                    <a:pt x="16" y="234519"/>
                    <a:pt x="7454" y="241955"/>
                    <a:pt x="16635" y="241972"/>
                  </a:cubicBezTo>
                  <a:lnTo>
                    <a:pt x="230254" y="241972"/>
                  </a:lnTo>
                  <a:cubicBezTo>
                    <a:pt x="239416" y="241943"/>
                    <a:pt x="246825" y="234499"/>
                    <a:pt x="246811" y="225338"/>
                  </a:cubicBezTo>
                  <a:lnTo>
                    <a:pt x="246811" y="16571"/>
                  </a:lnTo>
                  <a:cubicBezTo>
                    <a:pt x="246820" y="7427"/>
                    <a:pt x="239413" y="8"/>
                    <a:pt x="230269" y="0"/>
                  </a:cubicBezTo>
                  <a:cubicBezTo>
                    <a:pt x="230263" y="0"/>
                    <a:pt x="230260" y="0"/>
                    <a:pt x="230254" y="0"/>
                  </a:cubicBezTo>
                  <a:close/>
                  <a:moveTo>
                    <a:pt x="217009" y="199626"/>
                  </a:moveTo>
                  <a:cubicBezTo>
                    <a:pt x="217012" y="206556"/>
                    <a:pt x="211394" y="212180"/>
                    <a:pt x="204464" y="212183"/>
                  </a:cubicBezTo>
                  <a:cubicBezTo>
                    <a:pt x="204461" y="212183"/>
                    <a:pt x="204458" y="212183"/>
                    <a:pt x="204455" y="212183"/>
                  </a:cubicBezTo>
                  <a:lnTo>
                    <a:pt x="42374" y="212183"/>
                  </a:lnTo>
                  <a:cubicBezTo>
                    <a:pt x="35448" y="212162"/>
                    <a:pt x="29839" y="206550"/>
                    <a:pt x="29819" y="199626"/>
                  </a:cubicBezTo>
                  <a:lnTo>
                    <a:pt x="29819" y="42370"/>
                  </a:lnTo>
                  <a:cubicBezTo>
                    <a:pt x="29818" y="35438"/>
                    <a:pt x="35436" y="29817"/>
                    <a:pt x="42368" y="29816"/>
                  </a:cubicBezTo>
                  <a:cubicBezTo>
                    <a:pt x="42370" y="29816"/>
                    <a:pt x="42371" y="29816"/>
                    <a:pt x="42374" y="29816"/>
                  </a:cubicBezTo>
                  <a:lnTo>
                    <a:pt x="204455" y="29816"/>
                  </a:lnTo>
                  <a:cubicBezTo>
                    <a:pt x="211365" y="29792"/>
                    <a:pt x="216986" y="35373"/>
                    <a:pt x="217009" y="42282"/>
                  </a:cubicBezTo>
                  <a:cubicBezTo>
                    <a:pt x="217009" y="42312"/>
                    <a:pt x="217009" y="42341"/>
                    <a:pt x="217009" y="42370"/>
                  </a:cubicBezTo>
                  <a:close/>
                </a:path>
              </a:pathLst>
            </a:custGeom>
            <a:solidFill>
              <a:srgbClr val="B2B3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33" name="Google Shape;633;p42"/>
            <p:cNvSpPr/>
            <p:nvPr/>
          </p:nvSpPr>
          <p:spPr>
            <a:xfrm>
              <a:off x="11401562" y="3332410"/>
              <a:ext cx="15377" cy="58690"/>
            </a:xfrm>
            <a:custGeom>
              <a:avLst/>
              <a:gdLst/>
              <a:ahLst/>
              <a:cxnLst/>
              <a:rect l="l" t="t" r="r" b="b"/>
              <a:pathLst>
                <a:path w="15377" h="58690" extrusionOk="0">
                  <a:moveTo>
                    <a:pt x="15377" y="4705"/>
                  </a:moveTo>
                  <a:lnTo>
                    <a:pt x="15377" y="53982"/>
                  </a:lnTo>
                  <a:cubicBezTo>
                    <a:pt x="15383" y="56578"/>
                    <a:pt x="13283" y="58686"/>
                    <a:pt x="10686" y="58691"/>
                  </a:cubicBezTo>
                  <a:cubicBezTo>
                    <a:pt x="10680" y="58691"/>
                    <a:pt x="10678" y="58691"/>
                    <a:pt x="10672" y="58691"/>
                  </a:cubicBezTo>
                  <a:lnTo>
                    <a:pt x="0" y="58691"/>
                  </a:lnTo>
                  <a:lnTo>
                    <a:pt x="0" y="0"/>
                  </a:lnTo>
                  <a:lnTo>
                    <a:pt x="10672" y="0"/>
                  </a:lnTo>
                  <a:cubicBezTo>
                    <a:pt x="13263" y="17"/>
                    <a:pt x="15360" y="2114"/>
                    <a:pt x="15377" y="4705"/>
                  </a:cubicBezTo>
                  <a:close/>
                </a:path>
              </a:pathLst>
            </a:custGeom>
            <a:solidFill>
              <a:srgbClr val="B2B3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34" name="Google Shape;634;p42"/>
            <p:cNvSpPr/>
            <p:nvPr/>
          </p:nvSpPr>
          <p:spPr>
            <a:xfrm>
              <a:off x="11401562" y="3436610"/>
              <a:ext cx="15377" cy="58629"/>
            </a:xfrm>
            <a:custGeom>
              <a:avLst/>
              <a:gdLst/>
              <a:ahLst/>
              <a:cxnLst/>
              <a:rect l="l" t="t" r="r" b="b"/>
              <a:pathLst>
                <a:path w="15377" h="58629" extrusionOk="0">
                  <a:moveTo>
                    <a:pt x="15377" y="4708"/>
                  </a:moveTo>
                  <a:lnTo>
                    <a:pt x="15377" y="53921"/>
                  </a:lnTo>
                  <a:cubicBezTo>
                    <a:pt x="15383" y="56518"/>
                    <a:pt x="13283" y="58624"/>
                    <a:pt x="10686" y="58630"/>
                  </a:cubicBezTo>
                  <a:cubicBezTo>
                    <a:pt x="10680" y="58630"/>
                    <a:pt x="10678" y="58630"/>
                    <a:pt x="10672" y="58630"/>
                  </a:cubicBezTo>
                  <a:lnTo>
                    <a:pt x="0" y="58630"/>
                  </a:lnTo>
                  <a:lnTo>
                    <a:pt x="0" y="0"/>
                  </a:lnTo>
                  <a:lnTo>
                    <a:pt x="10672" y="0"/>
                  </a:lnTo>
                  <a:cubicBezTo>
                    <a:pt x="13263" y="20"/>
                    <a:pt x="15360" y="2117"/>
                    <a:pt x="15377" y="4708"/>
                  </a:cubicBezTo>
                  <a:close/>
                </a:path>
              </a:pathLst>
            </a:custGeom>
            <a:solidFill>
              <a:srgbClr val="B2B3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35" name="Google Shape;635;p42"/>
            <p:cNvSpPr/>
            <p:nvPr/>
          </p:nvSpPr>
          <p:spPr>
            <a:xfrm>
              <a:off x="11158187" y="3547215"/>
              <a:ext cx="20213" cy="18705"/>
            </a:xfrm>
            <a:custGeom>
              <a:avLst/>
              <a:gdLst/>
              <a:ahLst/>
              <a:cxnLst/>
              <a:rect l="l" t="t" r="r" b="b"/>
              <a:pathLst>
                <a:path w="20213" h="18705" extrusionOk="0">
                  <a:moveTo>
                    <a:pt x="20214" y="0"/>
                  </a:moveTo>
                  <a:lnTo>
                    <a:pt x="20214" y="18706"/>
                  </a:lnTo>
                  <a:cubicBezTo>
                    <a:pt x="9856" y="17890"/>
                    <a:pt x="1444" y="10044"/>
                    <a:pt x="0" y="0"/>
                  </a:cubicBezTo>
                  <a:close/>
                </a:path>
              </a:pathLst>
            </a:custGeom>
            <a:solidFill>
              <a:srgbClr val="B2B3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36" name="Google Shape;636;p42"/>
            <p:cNvSpPr/>
            <p:nvPr/>
          </p:nvSpPr>
          <p:spPr>
            <a:xfrm>
              <a:off x="11352786" y="3547215"/>
              <a:ext cx="20149" cy="18705"/>
            </a:xfrm>
            <a:custGeom>
              <a:avLst/>
              <a:gdLst/>
              <a:ahLst/>
              <a:cxnLst/>
              <a:rect l="l" t="t" r="r" b="b"/>
              <a:pathLst>
                <a:path w="20149" h="18705" extrusionOk="0">
                  <a:moveTo>
                    <a:pt x="20150" y="0"/>
                  </a:moveTo>
                  <a:cubicBezTo>
                    <a:pt x="18697" y="10044"/>
                    <a:pt x="10419" y="17829"/>
                    <a:pt x="0" y="18706"/>
                  </a:cubicBezTo>
                  <a:lnTo>
                    <a:pt x="0" y="0"/>
                  </a:lnTo>
                  <a:close/>
                </a:path>
              </a:pathLst>
            </a:custGeom>
            <a:solidFill>
              <a:srgbClr val="B2B3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37" name="Google Shape;637;p42"/>
            <p:cNvSpPr/>
            <p:nvPr/>
          </p:nvSpPr>
          <p:spPr>
            <a:xfrm>
              <a:off x="11352784" y="3261351"/>
              <a:ext cx="20152" cy="18766"/>
            </a:xfrm>
            <a:custGeom>
              <a:avLst/>
              <a:gdLst/>
              <a:ahLst/>
              <a:cxnLst/>
              <a:rect l="l" t="t" r="r" b="b"/>
              <a:pathLst>
                <a:path w="20152" h="18766" extrusionOk="0">
                  <a:moveTo>
                    <a:pt x="20153" y="18767"/>
                  </a:moveTo>
                  <a:lnTo>
                    <a:pt x="0" y="18767"/>
                  </a:lnTo>
                  <a:lnTo>
                    <a:pt x="0" y="0"/>
                  </a:lnTo>
                  <a:cubicBezTo>
                    <a:pt x="10422" y="877"/>
                    <a:pt x="18773" y="8725"/>
                    <a:pt x="20153" y="18767"/>
                  </a:cubicBezTo>
                  <a:close/>
                </a:path>
              </a:pathLst>
            </a:custGeom>
            <a:solidFill>
              <a:srgbClr val="B2B3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38" name="Google Shape;638;p42"/>
            <p:cNvSpPr/>
            <p:nvPr/>
          </p:nvSpPr>
          <p:spPr>
            <a:xfrm>
              <a:off x="11158187" y="3261351"/>
              <a:ext cx="20213" cy="18766"/>
            </a:xfrm>
            <a:custGeom>
              <a:avLst/>
              <a:gdLst/>
              <a:ahLst/>
              <a:cxnLst/>
              <a:rect l="l" t="t" r="r" b="b"/>
              <a:pathLst>
                <a:path w="20213" h="18766" extrusionOk="0">
                  <a:moveTo>
                    <a:pt x="20214" y="0"/>
                  </a:moveTo>
                  <a:lnTo>
                    <a:pt x="20214" y="18767"/>
                  </a:lnTo>
                  <a:lnTo>
                    <a:pt x="0" y="18767"/>
                  </a:lnTo>
                  <a:cubicBezTo>
                    <a:pt x="1383" y="8725"/>
                    <a:pt x="9858" y="877"/>
                    <a:pt x="20214" y="0"/>
                  </a:cubicBezTo>
                  <a:close/>
                </a:path>
              </a:pathLst>
            </a:custGeom>
            <a:solidFill>
              <a:srgbClr val="B2B3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39" name="Google Shape;639;p42"/>
            <p:cNvSpPr/>
            <p:nvPr/>
          </p:nvSpPr>
          <p:spPr>
            <a:xfrm>
              <a:off x="11190955" y="3213141"/>
              <a:ext cx="149277" cy="66977"/>
            </a:xfrm>
            <a:custGeom>
              <a:avLst/>
              <a:gdLst/>
              <a:ahLst/>
              <a:cxnLst/>
              <a:rect l="l" t="t" r="r" b="b"/>
              <a:pathLst>
                <a:path w="149277" h="66977" extrusionOk="0">
                  <a:moveTo>
                    <a:pt x="149277" y="16510"/>
                  </a:moveTo>
                  <a:lnTo>
                    <a:pt x="149277" y="66978"/>
                  </a:lnTo>
                  <a:lnTo>
                    <a:pt x="0" y="66978"/>
                  </a:lnTo>
                  <a:lnTo>
                    <a:pt x="0" y="16510"/>
                  </a:lnTo>
                  <a:cubicBezTo>
                    <a:pt x="11" y="7396"/>
                    <a:pt x="7396" y="11"/>
                    <a:pt x="16510" y="0"/>
                  </a:cubicBezTo>
                  <a:lnTo>
                    <a:pt x="132782" y="0"/>
                  </a:lnTo>
                  <a:cubicBezTo>
                    <a:pt x="141891" y="19"/>
                    <a:pt x="149266" y="7402"/>
                    <a:pt x="149277" y="16510"/>
                  </a:cubicBezTo>
                  <a:close/>
                </a:path>
              </a:pathLst>
            </a:custGeom>
            <a:solidFill>
              <a:srgbClr val="000000"/>
            </a:solidFill>
            <a:ln w="9525" cap="flat" cmpd="sng">
              <a:solidFill>
                <a:srgbClr val="2F67B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40" name="Google Shape;640;p42"/>
            <p:cNvSpPr/>
            <p:nvPr/>
          </p:nvSpPr>
          <p:spPr>
            <a:xfrm>
              <a:off x="11190955" y="3547215"/>
              <a:ext cx="149277" cy="66916"/>
            </a:xfrm>
            <a:custGeom>
              <a:avLst/>
              <a:gdLst/>
              <a:ahLst/>
              <a:cxnLst/>
              <a:rect l="l" t="t" r="r" b="b"/>
              <a:pathLst>
                <a:path w="149277" h="66916" extrusionOk="0">
                  <a:moveTo>
                    <a:pt x="149277" y="0"/>
                  </a:moveTo>
                  <a:lnTo>
                    <a:pt x="149277" y="50407"/>
                  </a:lnTo>
                  <a:cubicBezTo>
                    <a:pt x="149266" y="59521"/>
                    <a:pt x="141882" y="66905"/>
                    <a:pt x="132767" y="66917"/>
                  </a:cubicBezTo>
                  <a:lnTo>
                    <a:pt x="16510" y="66917"/>
                  </a:lnTo>
                  <a:cubicBezTo>
                    <a:pt x="7396" y="66905"/>
                    <a:pt x="11" y="59521"/>
                    <a:pt x="0" y="50407"/>
                  </a:cubicBezTo>
                  <a:lnTo>
                    <a:pt x="0" y="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41" name="Google Shape;641;p42"/>
            <p:cNvSpPr/>
            <p:nvPr/>
          </p:nvSpPr>
          <p:spPr>
            <a:xfrm>
              <a:off x="11210776" y="3372145"/>
              <a:ext cx="109637" cy="84399"/>
            </a:xfrm>
            <a:custGeom>
              <a:avLst/>
              <a:gdLst/>
              <a:ahLst/>
              <a:cxnLst/>
              <a:rect l="l" t="t" r="r" b="b"/>
              <a:pathLst>
                <a:path w="109637" h="84399" extrusionOk="0">
                  <a:moveTo>
                    <a:pt x="29959" y="84400"/>
                  </a:moveTo>
                  <a:cubicBezTo>
                    <a:pt x="28710" y="84400"/>
                    <a:pt x="27513" y="83903"/>
                    <a:pt x="26630" y="83020"/>
                  </a:cubicBezTo>
                  <a:lnTo>
                    <a:pt x="0" y="56390"/>
                  </a:lnTo>
                  <a:lnTo>
                    <a:pt x="6649" y="49733"/>
                  </a:lnTo>
                  <a:lnTo>
                    <a:pt x="29950" y="73034"/>
                  </a:lnTo>
                  <a:lnTo>
                    <a:pt x="102980" y="0"/>
                  </a:lnTo>
                  <a:lnTo>
                    <a:pt x="109637" y="6657"/>
                  </a:lnTo>
                  <a:lnTo>
                    <a:pt x="33279" y="83020"/>
                  </a:lnTo>
                  <a:cubicBezTo>
                    <a:pt x="32398" y="83900"/>
                    <a:pt x="31204" y="84397"/>
                    <a:pt x="29959" y="84400"/>
                  </a:cubicBezTo>
                  <a:close/>
                </a:path>
              </a:pathLst>
            </a:custGeom>
            <a:solidFill>
              <a:srgbClr val="2F67B2"/>
            </a:solidFill>
            <a:ln w="9525" cap="flat" cmpd="sng">
              <a:solidFill>
                <a:srgbClr val="2F67B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grpSp>
      <p:pic>
        <p:nvPicPr>
          <p:cNvPr id="642" name="Google Shape;642;p42"/>
          <p:cNvPicPr preferRelativeResize="0"/>
          <p:nvPr/>
        </p:nvPicPr>
        <p:blipFill rotWithShape="1">
          <a:blip r:embed="rId3">
            <a:alphaModFix/>
          </a:blip>
          <a:srcRect b="13651"/>
          <a:stretch/>
        </p:blipFill>
        <p:spPr>
          <a:xfrm>
            <a:off x="3752671" y="3890187"/>
            <a:ext cx="382588" cy="491280"/>
          </a:xfrm>
          <a:custGeom>
            <a:avLst/>
            <a:gdLst/>
            <a:ahLst/>
            <a:cxnLst/>
            <a:rect l="l" t="t" r="r" b="b"/>
            <a:pathLst>
              <a:path w="546554" h="701828" extrusionOk="0">
                <a:moveTo>
                  <a:pt x="0" y="0"/>
                </a:moveTo>
                <a:lnTo>
                  <a:pt x="546554" y="0"/>
                </a:lnTo>
                <a:lnTo>
                  <a:pt x="546554" y="623487"/>
                </a:lnTo>
                <a:lnTo>
                  <a:pt x="479340" y="659876"/>
                </a:lnTo>
                <a:cubicBezTo>
                  <a:pt x="415307" y="686890"/>
                  <a:pt x="344906" y="701828"/>
                  <a:pt x="271007" y="701828"/>
                </a:cubicBezTo>
                <a:cubicBezTo>
                  <a:pt x="197108" y="701828"/>
                  <a:pt x="126708" y="686890"/>
                  <a:pt x="62675" y="659876"/>
                </a:cubicBezTo>
                <a:lnTo>
                  <a:pt x="0" y="625945"/>
                </a:lnTo>
                <a:close/>
              </a:path>
            </a:pathLst>
          </a:custGeom>
          <a:noFill/>
          <a:ln>
            <a:noFill/>
          </a:ln>
        </p:spPr>
      </p:pic>
      <p:sp>
        <p:nvSpPr>
          <p:cNvPr id="643" name="Google Shape;643;p42"/>
          <p:cNvSpPr/>
          <p:nvPr/>
        </p:nvSpPr>
        <p:spPr>
          <a:xfrm rot="-212529">
            <a:off x="5151294" y="4464265"/>
            <a:ext cx="204074" cy="267069"/>
          </a:xfrm>
          <a:custGeom>
            <a:avLst/>
            <a:gdLst/>
            <a:ahLst/>
            <a:cxnLst/>
            <a:rect l="l" t="t" r="r" b="b"/>
            <a:pathLst>
              <a:path w="472" h="619" extrusionOk="0">
                <a:moveTo>
                  <a:pt x="236" y="0"/>
                </a:moveTo>
                <a:lnTo>
                  <a:pt x="236" y="0"/>
                </a:lnTo>
                <a:cubicBezTo>
                  <a:pt x="104" y="0"/>
                  <a:pt x="0" y="103"/>
                  <a:pt x="0" y="235"/>
                </a:cubicBezTo>
                <a:cubicBezTo>
                  <a:pt x="0" y="323"/>
                  <a:pt x="192" y="618"/>
                  <a:pt x="236" y="618"/>
                </a:cubicBezTo>
                <a:cubicBezTo>
                  <a:pt x="280" y="618"/>
                  <a:pt x="471" y="323"/>
                  <a:pt x="471" y="235"/>
                </a:cubicBezTo>
                <a:cubicBezTo>
                  <a:pt x="471" y="103"/>
                  <a:pt x="368" y="0"/>
                  <a:pt x="236" y="0"/>
                </a:cubicBezTo>
                <a:close/>
                <a:moveTo>
                  <a:pt x="236" y="559"/>
                </a:moveTo>
                <a:lnTo>
                  <a:pt x="236" y="559"/>
                </a:lnTo>
                <a:cubicBezTo>
                  <a:pt x="207" y="559"/>
                  <a:pt x="45" y="309"/>
                  <a:pt x="45" y="235"/>
                </a:cubicBezTo>
                <a:cubicBezTo>
                  <a:pt x="45" y="117"/>
                  <a:pt x="133" y="29"/>
                  <a:pt x="236" y="29"/>
                </a:cubicBezTo>
                <a:cubicBezTo>
                  <a:pt x="339" y="29"/>
                  <a:pt x="427" y="117"/>
                  <a:pt x="427" y="235"/>
                </a:cubicBezTo>
                <a:cubicBezTo>
                  <a:pt x="427" y="309"/>
                  <a:pt x="266" y="559"/>
                  <a:pt x="236" y="559"/>
                </a:cubicBezTo>
                <a:close/>
                <a:moveTo>
                  <a:pt x="236" y="132"/>
                </a:moveTo>
                <a:lnTo>
                  <a:pt x="236" y="132"/>
                </a:lnTo>
                <a:cubicBezTo>
                  <a:pt x="177" y="132"/>
                  <a:pt x="133" y="176"/>
                  <a:pt x="133" y="235"/>
                </a:cubicBezTo>
                <a:cubicBezTo>
                  <a:pt x="133" y="279"/>
                  <a:pt x="177" y="323"/>
                  <a:pt x="236" y="323"/>
                </a:cubicBezTo>
                <a:cubicBezTo>
                  <a:pt x="295" y="323"/>
                  <a:pt x="339" y="279"/>
                  <a:pt x="339" y="235"/>
                </a:cubicBezTo>
                <a:cubicBezTo>
                  <a:pt x="339" y="176"/>
                  <a:pt x="295" y="132"/>
                  <a:pt x="236" y="132"/>
                </a:cubicBezTo>
                <a:close/>
                <a:moveTo>
                  <a:pt x="236" y="294"/>
                </a:moveTo>
                <a:lnTo>
                  <a:pt x="236" y="294"/>
                </a:lnTo>
                <a:cubicBezTo>
                  <a:pt x="207" y="294"/>
                  <a:pt x="177" y="264"/>
                  <a:pt x="177" y="235"/>
                </a:cubicBezTo>
                <a:cubicBezTo>
                  <a:pt x="177" y="191"/>
                  <a:pt x="207" y="176"/>
                  <a:pt x="236" y="176"/>
                </a:cubicBezTo>
                <a:cubicBezTo>
                  <a:pt x="266" y="176"/>
                  <a:pt x="295" y="191"/>
                  <a:pt x="295" y="235"/>
                </a:cubicBezTo>
                <a:cubicBezTo>
                  <a:pt x="295" y="264"/>
                  <a:pt x="266" y="294"/>
                  <a:pt x="236" y="294"/>
                </a:cubicBezTo>
                <a:close/>
              </a:path>
            </a:pathLst>
          </a:custGeom>
          <a:solidFill>
            <a:srgbClr val="5A9A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sp>
        <p:nvSpPr>
          <p:cNvPr id="644" name="Google Shape;644;p42"/>
          <p:cNvSpPr/>
          <p:nvPr/>
        </p:nvSpPr>
        <p:spPr>
          <a:xfrm>
            <a:off x="5378490" y="4151254"/>
            <a:ext cx="515200" cy="563100"/>
          </a:xfrm>
          <a:custGeom>
            <a:avLst/>
            <a:gdLst/>
            <a:ahLst/>
            <a:cxnLst/>
            <a:rect l="l" t="t" r="r" b="b"/>
            <a:pathLst>
              <a:path w="589" h="619" extrusionOk="0">
                <a:moveTo>
                  <a:pt x="294" y="0"/>
                </a:moveTo>
                <a:lnTo>
                  <a:pt x="294" y="0"/>
                </a:lnTo>
                <a:cubicBezTo>
                  <a:pt x="0" y="339"/>
                  <a:pt x="0" y="339"/>
                  <a:pt x="0" y="339"/>
                </a:cubicBezTo>
                <a:cubicBezTo>
                  <a:pt x="29" y="368"/>
                  <a:pt x="29" y="368"/>
                  <a:pt x="29" y="368"/>
                </a:cubicBezTo>
                <a:cubicBezTo>
                  <a:pt x="103" y="294"/>
                  <a:pt x="103" y="294"/>
                  <a:pt x="103" y="294"/>
                </a:cubicBezTo>
                <a:cubicBezTo>
                  <a:pt x="103" y="545"/>
                  <a:pt x="103" y="545"/>
                  <a:pt x="103" y="545"/>
                </a:cubicBezTo>
                <a:cubicBezTo>
                  <a:pt x="103" y="589"/>
                  <a:pt x="132" y="618"/>
                  <a:pt x="176" y="618"/>
                </a:cubicBezTo>
                <a:cubicBezTo>
                  <a:pt x="412" y="618"/>
                  <a:pt x="412" y="618"/>
                  <a:pt x="412" y="618"/>
                </a:cubicBezTo>
                <a:cubicBezTo>
                  <a:pt x="456" y="618"/>
                  <a:pt x="485" y="589"/>
                  <a:pt x="485" y="545"/>
                </a:cubicBezTo>
                <a:cubicBezTo>
                  <a:pt x="485" y="294"/>
                  <a:pt x="485" y="294"/>
                  <a:pt x="485" y="294"/>
                </a:cubicBezTo>
                <a:cubicBezTo>
                  <a:pt x="559" y="368"/>
                  <a:pt x="559" y="368"/>
                  <a:pt x="559" y="368"/>
                </a:cubicBezTo>
                <a:cubicBezTo>
                  <a:pt x="588" y="339"/>
                  <a:pt x="588" y="339"/>
                  <a:pt x="588" y="339"/>
                </a:cubicBezTo>
                <a:lnTo>
                  <a:pt x="294" y="0"/>
                </a:lnTo>
                <a:close/>
                <a:moveTo>
                  <a:pt x="456" y="545"/>
                </a:moveTo>
                <a:lnTo>
                  <a:pt x="456" y="545"/>
                </a:lnTo>
                <a:cubicBezTo>
                  <a:pt x="456" y="559"/>
                  <a:pt x="426" y="589"/>
                  <a:pt x="412" y="589"/>
                </a:cubicBezTo>
                <a:cubicBezTo>
                  <a:pt x="176" y="589"/>
                  <a:pt x="176" y="589"/>
                  <a:pt x="176" y="589"/>
                </a:cubicBezTo>
                <a:cubicBezTo>
                  <a:pt x="162" y="589"/>
                  <a:pt x="132" y="559"/>
                  <a:pt x="132" y="545"/>
                </a:cubicBezTo>
                <a:cubicBezTo>
                  <a:pt x="132" y="235"/>
                  <a:pt x="132" y="235"/>
                  <a:pt x="132" y="235"/>
                </a:cubicBezTo>
                <a:cubicBezTo>
                  <a:pt x="294" y="59"/>
                  <a:pt x="294" y="59"/>
                  <a:pt x="294" y="59"/>
                </a:cubicBezTo>
                <a:cubicBezTo>
                  <a:pt x="456" y="235"/>
                  <a:pt x="456" y="235"/>
                  <a:pt x="456" y="235"/>
                </a:cubicBezTo>
                <a:lnTo>
                  <a:pt x="456" y="545"/>
                </a:lnTo>
                <a:close/>
              </a:path>
            </a:pathLst>
          </a:custGeom>
          <a:solidFill>
            <a:srgbClr val="B1B3B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grpSp>
        <p:nvGrpSpPr>
          <p:cNvPr id="645" name="Google Shape;645;p42"/>
          <p:cNvGrpSpPr/>
          <p:nvPr/>
        </p:nvGrpSpPr>
        <p:grpSpPr>
          <a:xfrm>
            <a:off x="4975760" y="3836094"/>
            <a:ext cx="597540" cy="491311"/>
            <a:chOff x="4856163" y="3600451"/>
            <a:chExt cx="358775" cy="293688"/>
          </a:xfrm>
        </p:grpSpPr>
        <p:sp>
          <p:nvSpPr>
            <p:cNvPr id="646" name="Google Shape;646;p42"/>
            <p:cNvSpPr/>
            <p:nvPr/>
          </p:nvSpPr>
          <p:spPr>
            <a:xfrm>
              <a:off x="5103813" y="3692526"/>
              <a:ext cx="68263" cy="90488"/>
            </a:xfrm>
            <a:custGeom>
              <a:avLst/>
              <a:gdLst/>
              <a:ahLst/>
              <a:cxnLst/>
              <a:rect l="l" t="t" r="r" b="b"/>
              <a:pathLst>
                <a:path w="23" h="31" extrusionOk="0">
                  <a:moveTo>
                    <a:pt x="11" y="2"/>
                  </a:moveTo>
                  <a:cubicBezTo>
                    <a:pt x="10" y="1"/>
                    <a:pt x="9" y="0"/>
                    <a:pt x="7" y="0"/>
                  </a:cubicBezTo>
                  <a:cubicBezTo>
                    <a:pt x="4" y="0"/>
                    <a:pt x="4" y="0"/>
                    <a:pt x="4" y="0"/>
                  </a:cubicBezTo>
                  <a:cubicBezTo>
                    <a:pt x="1" y="0"/>
                    <a:pt x="0" y="2"/>
                    <a:pt x="0" y="4"/>
                  </a:cubicBezTo>
                  <a:cubicBezTo>
                    <a:pt x="0" y="27"/>
                    <a:pt x="0" y="27"/>
                    <a:pt x="0" y="27"/>
                  </a:cubicBezTo>
                  <a:cubicBezTo>
                    <a:pt x="0" y="29"/>
                    <a:pt x="1" y="31"/>
                    <a:pt x="4" y="31"/>
                  </a:cubicBezTo>
                  <a:cubicBezTo>
                    <a:pt x="19" y="31"/>
                    <a:pt x="19" y="31"/>
                    <a:pt x="19" y="31"/>
                  </a:cubicBezTo>
                  <a:cubicBezTo>
                    <a:pt x="21" y="31"/>
                    <a:pt x="23" y="29"/>
                    <a:pt x="23" y="27"/>
                  </a:cubicBezTo>
                  <a:cubicBezTo>
                    <a:pt x="23" y="21"/>
                    <a:pt x="23" y="21"/>
                    <a:pt x="23" y="21"/>
                  </a:cubicBezTo>
                  <a:cubicBezTo>
                    <a:pt x="23" y="20"/>
                    <a:pt x="23" y="20"/>
                    <a:pt x="22" y="19"/>
                  </a:cubicBezTo>
                  <a:lnTo>
                    <a:pt x="11" y="2"/>
                  </a:lnTo>
                  <a:close/>
                  <a:moveTo>
                    <a:pt x="19" y="27"/>
                  </a:moveTo>
                  <a:cubicBezTo>
                    <a:pt x="4" y="27"/>
                    <a:pt x="4" y="27"/>
                    <a:pt x="4" y="27"/>
                  </a:cubicBezTo>
                  <a:cubicBezTo>
                    <a:pt x="4" y="4"/>
                    <a:pt x="4" y="4"/>
                    <a:pt x="4" y="4"/>
                  </a:cubicBezTo>
                  <a:cubicBezTo>
                    <a:pt x="7" y="4"/>
                    <a:pt x="7" y="4"/>
                    <a:pt x="7" y="4"/>
                  </a:cubicBezTo>
                  <a:cubicBezTo>
                    <a:pt x="19" y="21"/>
                    <a:pt x="19" y="21"/>
                    <a:pt x="19" y="21"/>
                  </a:cubicBezTo>
                  <a:lnTo>
                    <a:pt x="19" y="27"/>
                  </a:lnTo>
                  <a:close/>
                  <a:moveTo>
                    <a:pt x="19" y="27"/>
                  </a:moveTo>
                  <a:cubicBezTo>
                    <a:pt x="19" y="27"/>
                    <a:pt x="19" y="27"/>
                    <a:pt x="19" y="27"/>
                  </a:cubicBezTo>
                </a:path>
              </a:pathLst>
            </a:custGeom>
            <a:solidFill>
              <a:srgbClr val="B1B3B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sp>
          <p:nvSpPr>
            <p:cNvPr id="647" name="Google Shape;647;p42"/>
            <p:cNvSpPr/>
            <p:nvPr/>
          </p:nvSpPr>
          <p:spPr>
            <a:xfrm>
              <a:off x="4856163" y="3600451"/>
              <a:ext cx="358775" cy="293688"/>
            </a:xfrm>
            <a:custGeom>
              <a:avLst/>
              <a:gdLst/>
              <a:ahLst/>
              <a:cxnLst/>
              <a:rect l="l" t="t" r="r" b="b"/>
              <a:pathLst>
                <a:path w="123" h="100" extrusionOk="0">
                  <a:moveTo>
                    <a:pt x="121" y="48"/>
                  </a:moveTo>
                  <a:cubicBezTo>
                    <a:pt x="106" y="25"/>
                    <a:pt x="106" y="25"/>
                    <a:pt x="106" y="25"/>
                  </a:cubicBezTo>
                  <a:cubicBezTo>
                    <a:pt x="104" y="22"/>
                    <a:pt x="100" y="20"/>
                    <a:pt x="96" y="20"/>
                  </a:cubicBezTo>
                  <a:cubicBezTo>
                    <a:pt x="81" y="20"/>
                    <a:pt x="81" y="20"/>
                    <a:pt x="81" y="20"/>
                  </a:cubicBezTo>
                  <a:cubicBezTo>
                    <a:pt x="81" y="12"/>
                    <a:pt x="81" y="12"/>
                    <a:pt x="81" y="12"/>
                  </a:cubicBezTo>
                  <a:cubicBezTo>
                    <a:pt x="81" y="6"/>
                    <a:pt x="76" y="0"/>
                    <a:pt x="69" y="0"/>
                  </a:cubicBezTo>
                  <a:cubicBezTo>
                    <a:pt x="12" y="0"/>
                    <a:pt x="12" y="0"/>
                    <a:pt x="12" y="0"/>
                  </a:cubicBezTo>
                  <a:cubicBezTo>
                    <a:pt x="6" y="0"/>
                    <a:pt x="0" y="6"/>
                    <a:pt x="0" y="12"/>
                  </a:cubicBezTo>
                  <a:cubicBezTo>
                    <a:pt x="0" y="54"/>
                    <a:pt x="0" y="54"/>
                    <a:pt x="0" y="54"/>
                  </a:cubicBezTo>
                  <a:cubicBezTo>
                    <a:pt x="0" y="61"/>
                    <a:pt x="6" y="66"/>
                    <a:pt x="12" y="66"/>
                  </a:cubicBezTo>
                  <a:cubicBezTo>
                    <a:pt x="12" y="77"/>
                    <a:pt x="12" y="77"/>
                    <a:pt x="12" y="77"/>
                  </a:cubicBezTo>
                  <a:cubicBezTo>
                    <a:pt x="12" y="84"/>
                    <a:pt x="17" y="89"/>
                    <a:pt x="23" y="89"/>
                  </a:cubicBezTo>
                  <a:cubicBezTo>
                    <a:pt x="28" y="89"/>
                    <a:pt x="28" y="89"/>
                    <a:pt x="28" y="89"/>
                  </a:cubicBezTo>
                  <a:cubicBezTo>
                    <a:pt x="30" y="95"/>
                    <a:pt x="35" y="100"/>
                    <a:pt x="43" y="100"/>
                  </a:cubicBezTo>
                  <a:cubicBezTo>
                    <a:pt x="50" y="100"/>
                    <a:pt x="56" y="95"/>
                    <a:pt x="57" y="89"/>
                  </a:cubicBezTo>
                  <a:cubicBezTo>
                    <a:pt x="78" y="89"/>
                    <a:pt x="78" y="89"/>
                    <a:pt x="78" y="89"/>
                  </a:cubicBezTo>
                  <a:cubicBezTo>
                    <a:pt x="79" y="95"/>
                    <a:pt x="85" y="100"/>
                    <a:pt x="92" y="100"/>
                  </a:cubicBezTo>
                  <a:cubicBezTo>
                    <a:pt x="100" y="100"/>
                    <a:pt x="106" y="95"/>
                    <a:pt x="107" y="89"/>
                  </a:cubicBezTo>
                  <a:cubicBezTo>
                    <a:pt x="112" y="89"/>
                    <a:pt x="112" y="89"/>
                    <a:pt x="112" y="89"/>
                  </a:cubicBezTo>
                  <a:cubicBezTo>
                    <a:pt x="118" y="89"/>
                    <a:pt x="123" y="84"/>
                    <a:pt x="123" y="77"/>
                  </a:cubicBezTo>
                  <a:cubicBezTo>
                    <a:pt x="123" y="54"/>
                    <a:pt x="123" y="54"/>
                    <a:pt x="123" y="54"/>
                  </a:cubicBezTo>
                  <a:cubicBezTo>
                    <a:pt x="123" y="52"/>
                    <a:pt x="122" y="50"/>
                    <a:pt x="121" y="48"/>
                  </a:cubicBezTo>
                  <a:close/>
                  <a:moveTo>
                    <a:pt x="12" y="58"/>
                  </a:moveTo>
                  <a:cubicBezTo>
                    <a:pt x="10" y="58"/>
                    <a:pt x="8" y="56"/>
                    <a:pt x="8" y="54"/>
                  </a:cubicBezTo>
                  <a:cubicBezTo>
                    <a:pt x="8" y="12"/>
                    <a:pt x="8" y="12"/>
                    <a:pt x="8" y="12"/>
                  </a:cubicBezTo>
                  <a:cubicBezTo>
                    <a:pt x="8" y="10"/>
                    <a:pt x="10" y="8"/>
                    <a:pt x="12" y="8"/>
                  </a:cubicBezTo>
                  <a:cubicBezTo>
                    <a:pt x="69" y="8"/>
                    <a:pt x="69" y="8"/>
                    <a:pt x="69" y="8"/>
                  </a:cubicBezTo>
                  <a:cubicBezTo>
                    <a:pt x="72" y="8"/>
                    <a:pt x="73" y="10"/>
                    <a:pt x="73" y="12"/>
                  </a:cubicBezTo>
                  <a:cubicBezTo>
                    <a:pt x="73" y="54"/>
                    <a:pt x="73" y="54"/>
                    <a:pt x="73" y="54"/>
                  </a:cubicBezTo>
                  <a:cubicBezTo>
                    <a:pt x="73" y="56"/>
                    <a:pt x="72" y="58"/>
                    <a:pt x="69" y="58"/>
                  </a:cubicBezTo>
                  <a:lnTo>
                    <a:pt x="12" y="58"/>
                  </a:lnTo>
                  <a:close/>
                  <a:moveTo>
                    <a:pt x="43" y="93"/>
                  </a:moveTo>
                  <a:cubicBezTo>
                    <a:pt x="38" y="93"/>
                    <a:pt x="35" y="89"/>
                    <a:pt x="35" y="85"/>
                  </a:cubicBezTo>
                  <a:cubicBezTo>
                    <a:pt x="35" y="81"/>
                    <a:pt x="38" y="77"/>
                    <a:pt x="43" y="77"/>
                  </a:cubicBezTo>
                  <a:cubicBezTo>
                    <a:pt x="47" y="77"/>
                    <a:pt x="50" y="81"/>
                    <a:pt x="50" y="85"/>
                  </a:cubicBezTo>
                  <a:cubicBezTo>
                    <a:pt x="50" y="89"/>
                    <a:pt x="47" y="93"/>
                    <a:pt x="43" y="93"/>
                  </a:cubicBezTo>
                  <a:close/>
                  <a:moveTo>
                    <a:pt x="92" y="93"/>
                  </a:moveTo>
                  <a:cubicBezTo>
                    <a:pt x="88" y="93"/>
                    <a:pt x="85" y="89"/>
                    <a:pt x="85" y="85"/>
                  </a:cubicBezTo>
                  <a:cubicBezTo>
                    <a:pt x="85" y="81"/>
                    <a:pt x="88" y="77"/>
                    <a:pt x="92" y="77"/>
                  </a:cubicBezTo>
                  <a:cubicBezTo>
                    <a:pt x="97" y="77"/>
                    <a:pt x="100" y="81"/>
                    <a:pt x="100" y="85"/>
                  </a:cubicBezTo>
                  <a:cubicBezTo>
                    <a:pt x="100" y="89"/>
                    <a:pt x="97" y="93"/>
                    <a:pt x="92" y="93"/>
                  </a:cubicBezTo>
                  <a:close/>
                  <a:moveTo>
                    <a:pt x="115" y="77"/>
                  </a:moveTo>
                  <a:cubicBezTo>
                    <a:pt x="115" y="79"/>
                    <a:pt x="114" y="81"/>
                    <a:pt x="112" y="81"/>
                  </a:cubicBezTo>
                  <a:cubicBezTo>
                    <a:pt x="107" y="81"/>
                    <a:pt x="107" y="81"/>
                    <a:pt x="107" y="81"/>
                  </a:cubicBezTo>
                  <a:cubicBezTo>
                    <a:pt x="106" y="74"/>
                    <a:pt x="100" y="70"/>
                    <a:pt x="92" y="70"/>
                  </a:cubicBezTo>
                  <a:cubicBezTo>
                    <a:pt x="85" y="70"/>
                    <a:pt x="79" y="74"/>
                    <a:pt x="78" y="81"/>
                  </a:cubicBezTo>
                  <a:cubicBezTo>
                    <a:pt x="57" y="81"/>
                    <a:pt x="57" y="81"/>
                    <a:pt x="57" y="81"/>
                  </a:cubicBezTo>
                  <a:cubicBezTo>
                    <a:pt x="56" y="74"/>
                    <a:pt x="50" y="70"/>
                    <a:pt x="43" y="70"/>
                  </a:cubicBezTo>
                  <a:cubicBezTo>
                    <a:pt x="35" y="70"/>
                    <a:pt x="30" y="74"/>
                    <a:pt x="28" y="81"/>
                  </a:cubicBezTo>
                  <a:cubicBezTo>
                    <a:pt x="23" y="81"/>
                    <a:pt x="23" y="81"/>
                    <a:pt x="23" y="81"/>
                  </a:cubicBezTo>
                  <a:cubicBezTo>
                    <a:pt x="21" y="81"/>
                    <a:pt x="20" y="79"/>
                    <a:pt x="20" y="77"/>
                  </a:cubicBezTo>
                  <a:cubicBezTo>
                    <a:pt x="20" y="66"/>
                    <a:pt x="20" y="66"/>
                    <a:pt x="20" y="66"/>
                  </a:cubicBezTo>
                  <a:cubicBezTo>
                    <a:pt x="69" y="66"/>
                    <a:pt x="69" y="66"/>
                    <a:pt x="69" y="66"/>
                  </a:cubicBezTo>
                  <a:cubicBezTo>
                    <a:pt x="76" y="66"/>
                    <a:pt x="81" y="61"/>
                    <a:pt x="81" y="54"/>
                  </a:cubicBezTo>
                  <a:cubicBezTo>
                    <a:pt x="81" y="27"/>
                    <a:pt x="81" y="27"/>
                    <a:pt x="81" y="27"/>
                  </a:cubicBezTo>
                  <a:cubicBezTo>
                    <a:pt x="96" y="27"/>
                    <a:pt x="96" y="27"/>
                    <a:pt x="96" y="27"/>
                  </a:cubicBezTo>
                  <a:cubicBezTo>
                    <a:pt x="98" y="27"/>
                    <a:pt x="99" y="28"/>
                    <a:pt x="99" y="29"/>
                  </a:cubicBezTo>
                  <a:cubicBezTo>
                    <a:pt x="115" y="52"/>
                    <a:pt x="115" y="52"/>
                    <a:pt x="115" y="52"/>
                  </a:cubicBezTo>
                  <a:cubicBezTo>
                    <a:pt x="115" y="53"/>
                    <a:pt x="115" y="53"/>
                    <a:pt x="115" y="54"/>
                  </a:cubicBezTo>
                  <a:lnTo>
                    <a:pt x="115" y="77"/>
                  </a:lnTo>
                  <a:close/>
                  <a:moveTo>
                    <a:pt x="115" y="77"/>
                  </a:moveTo>
                  <a:cubicBezTo>
                    <a:pt x="115" y="77"/>
                    <a:pt x="115" y="77"/>
                    <a:pt x="115" y="77"/>
                  </a:cubicBezTo>
                </a:path>
              </a:pathLst>
            </a:custGeom>
            <a:solidFill>
              <a:srgbClr val="B1B3B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grpSp>
      <p:pic>
        <p:nvPicPr>
          <p:cNvPr id="648" name="Google Shape;648;p42"/>
          <p:cNvPicPr preferRelativeResize="0"/>
          <p:nvPr/>
        </p:nvPicPr>
        <p:blipFill rotWithShape="1">
          <a:blip r:embed="rId4">
            <a:alphaModFix/>
          </a:blip>
          <a:srcRect/>
          <a:stretch/>
        </p:blipFill>
        <p:spPr>
          <a:xfrm>
            <a:off x="3307648" y="3524373"/>
            <a:ext cx="597547" cy="419176"/>
          </a:xfrm>
          <a:prstGeom prst="rect">
            <a:avLst/>
          </a:prstGeom>
          <a:noFill/>
          <a:ln>
            <a:noFill/>
          </a:ln>
        </p:spPr>
      </p:pic>
      <p:sp>
        <p:nvSpPr>
          <p:cNvPr id="649" name="Google Shape;649;p42"/>
          <p:cNvSpPr/>
          <p:nvPr/>
        </p:nvSpPr>
        <p:spPr>
          <a:xfrm>
            <a:off x="5861273" y="2538827"/>
            <a:ext cx="459824" cy="491300"/>
          </a:xfrm>
          <a:custGeom>
            <a:avLst/>
            <a:gdLst/>
            <a:ahLst/>
            <a:cxnLst/>
            <a:rect l="l" t="t" r="r" b="b"/>
            <a:pathLst>
              <a:path w="634" h="619" extrusionOk="0">
                <a:moveTo>
                  <a:pt x="603" y="74"/>
                </a:moveTo>
                <a:lnTo>
                  <a:pt x="603" y="74"/>
                </a:lnTo>
                <a:cubicBezTo>
                  <a:pt x="545" y="15"/>
                  <a:pt x="545" y="15"/>
                  <a:pt x="545" y="15"/>
                </a:cubicBezTo>
                <a:cubicBezTo>
                  <a:pt x="530" y="0"/>
                  <a:pt x="500" y="0"/>
                  <a:pt x="486" y="15"/>
                </a:cubicBezTo>
                <a:cubicBezTo>
                  <a:pt x="412" y="133"/>
                  <a:pt x="412" y="133"/>
                  <a:pt x="412" y="133"/>
                </a:cubicBezTo>
                <a:cubicBezTo>
                  <a:pt x="398" y="147"/>
                  <a:pt x="398" y="176"/>
                  <a:pt x="412" y="191"/>
                </a:cubicBezTo>
                <a:cubicBezTo>
                  <a:pt x="441" y="221"/>
                  <a:pt x="441" y="221"/>
                  <a:pt x="441" y="221"/>
                </a:cubicBezTo>
                <a:cubicBezTo>
                  <a:pt x="412" y="250"/>
                  <a:pt x="382" y="294"/>
                  <a:pt x="353" y="324"/>
                </a:cubicBezTo>
                <a:cubicBezTo>
                  <a:pt x="309" y="368"/>
                  <a:pt x="265" y="397"/>
                  <a:pt x="235" y="427"/>
                </a:cubicBezTo>
                <a:cubicBezTo>
                  <a:pt x="191" y="397"/>
                  <a:pt x="191" y="397"/>
                  <a:pt x="191" y="397"/>
                </a:cubicBezTo>
                <a:cubicBezTo>
                  <a:pt x="177" y="383"/>
                  <a:pt x="162" y="383"/>
                  <a:pt x="132" y="397"/>
                </a:cubicBezTo>
                <a:cubicBezTo>
                  <a:pt x="29" y="486"/>
                  <a:pt x="29" y="486"/>
                  <a:pt x="29" y="486"/>
                </a:cubicBezTo>
                <a:cubicBezTo>
                  <a:pt x="0" y="500"/>
                  <a:pt x="15" y="515"/>
                  <a:pt x="29" y="530"/>
                </a:cubicBezTo>
                <a:cubicBezTo>
                  <a:pt x="88" y="589"/>
                  <a:pt x="88" y="589"/>
                  <a:pt x="88" y="589"/>
                </a:cubicBezTo>
                <a:cubicBezTo>
                  <a:pt x="118" y="618"/>
                  <a:pt x="147" y="618"/>
                  <a:pt x="191" y="589"/>
                </a:cubicBezTo>
                <a:cubicBezTo>
                  <a:pt x="191" y="589"/>
                  <a:pt x="324" y="530"/>
                  <a:pt x="427" y="412"/>
                </a:cubicBezTo>
                <a:cubicBezTo>
                  <a:pt x="530" y="324"/>
                  <a:pt x="603" y="191"/>
                  <a:pt x="603" y="191"/>
                </a:cubicBezTo>
                <a:cubicBezTo>
                  <a:pt x="618" y="147"/>
                  <a:pt x="633" y="103"/>
                  <a:pt x="603" y="74"/>
                </a:cubicBezTo>
                <a:close/>
                <a:moveTo>
                  <a:pt x="574" y="162"/>
                </a:moveTo>
                <a:lnTo>
                  <a:pt x="574" y="162"/>
                </a:lnTo>
                <a:cubicBezTo>
                  <a:pt x="545" y="221"/>
                  <a:pt x="471" y="324"/>
                  <a:pt x="412" y="383"/>
                </a:cubicBezTo>
                <a:cubicBezTo>
                  <a:pt x="339" y="456"/>
                  <a:pt x="162" y="559"/>
                  <a:pt x="162" y="559"/>
                </a:cubicBezTo>
                <a:cubicBezTo>
                  <a:pt x="147" y="574"/>
                  <a:pt x="118" y="574"/>
                  <a:pt x="103" y="559"/>
                </a:cubicBezTo>
                <a:cubicBezTo>
                  <a:pt x="73" y="530"/>
                  <a:pt x="73" y="530"/>
                  <a:pt x="73" y="530"/>
                </a:cubicBezTo>
                <a:cubicBezTo>
                  <a:pt x="59" y="515"/>
                  <a:pt x="59" y="500"/>
                  <a:pt x="73" y="486"/>
                </a:cubicBezTo>
                <a:cubicBezTo>
                  <a:pt x="147" y="442"/>
                  <a:pt x="147" y="442"/>
                  <a:pt x="147" y="442"/>
                </a:cubicBezTo>
                <a:cubicBezTo>
                  <a:pt x="162" y="427"/>
                  <a:pt x="177" y="427"/>
                  <a:pt x="177" y="442"/>
                </a:cubicBezTo>
                <a:cubicBezTo>
                  <a:pt x="221" y="486"/>
                  <a:pt x="221" y="486"/>
                  <a:pt x="221" y="486"/>
                </a:cubicBezTo>
                <a:cubicBezTo>
                  <a:pt x="235" y="471"/>
                  <a:pt x="398" y="368"/>
                  <a:pt x="500" y="221"/>
                </a:cubicBezTo>
                <a:cubicBezTo>
                  <a:pt x="441" y="176"/>
                  <a:pt x="441" y="176"/>
                  <a:pt x="441" y="176"/>
                </a:cubicBezTo>
                <a:cubicBezTo>
                  <a:pt x="441" y="162"/>
                  <a:pt x="441" y="147"/>
                  <a:pt x="441" y="133"/>
                </a:cubicBezTo>
                <a:cubicBezTo>
                  <a:pt x="500" y="59"/>
                  <a:pt x="500" y="59"/>
                  <a:pt x="500" y="59"/>
                </a:cubicBezTo>
                <a:cubicBezTo>
                  <a:pt x="515" y="44"/>
                  <a:pt x="530" y="59"/>
                  <a:pt x="545" y="59"/>
                </a:cubicBezTo>
                <a:cubicBezTo>
                  <a:pt x="574" y="103"/>
                  <a:pt x="574" y="103"/>
                  <a:pt x="574" y="103"/>
                </a:cubicBezTo>
                <a:cubicBezTo>
                  <a:pt x="589" y="117"/>
                  <a:pt x="589" y="147"/>
                  <a:pt x="574" y="162"/>
                </a:cubicBezTo>
                <a:close/>
              </a:path>
            </a:pathLst>
          </a:custGeom>
          <a:solidFill>
            <a:srgbClr val="5A9A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pic>
        <p:nvPicPr>
          <p:cNvPr id="650" name="Google Shape;650;p42" descr="Medicine"/>
          <p:cNvPicPr preferRelativeResize="0"/>
          <p:nvPr/>
        </p:nvPicPr>
        <p:blipFill rotWithShape="1">
          <a:blip r:embed="rId5">
            <a:alphaModFix/>
          </a:blip>
          <a:srcRect/>
          <a:stretch/>
        </p:blipFill>
        <p:spPr>
          <a:xfrm>
            <a:off x="4975741" y="3757188"/>
            <a:ext cx="402771" cy="419176"/>
          </a:xfrm>
          <a:prstGeom prst="rect">
            <a:avLst/>
          </a:prstGeom>
          <a:noFill/>
          <a:ln>
            <a:noFill/>
          </a:ln>
        </p:spPr>
      </p:pic>
      <p:pic>
        <p:nvPicPr>
          <p:cNvPr id="651" name="Google Shape;651;p42" descr="A picture containing drawing, clock&#10;&#10;Description automatically generated"/>
          <p:cNvPicPr preferRelativeResize="0"/>
          <p:nvPr/>
        </p:nvPicPr>
        <p:blipFill rotWithShape="1">
          <a:blip r:embed="rId6">
            <a:alphaModFix/>
          </a:blip>
          <a:srcRect/>
          <a:stretch/>
        </p:blipFill>
        <p:spPr>
          <a:xfrm>
            <a:off x="4526462" y="1319197"/>
            <a:ext cx="987001" cy="714115"/>
          </a:xfrm>
          <a:prstGeom prst="rect">
            <a:avLst/>
          </a:prstGeom>
          <a:noFill/>
          <a:ln>
            <a:noFill/>
          </a:ln>
        </p:spPr>
      </p:pic>
      <p:grpSp>
        <p:nvGrpSpPr>
          <p:cNvPr id="652" name="Google Shape;652;p42"/>
          <p:cNvGrpSpPr/>
          <p:nvPr/>
        </p:nvGrpSpPr>
        <p:grpSpPr>
          <a:xfrm>
            <a:off x="5483689" y="4375550"/>
            <a:ext cx="304800" cy="292100"/>
            <a:chOff x="5006976" y="3013075"/>
            <a:chExt cx="304800" cy="292100"/>
          </a:xfrm>
        </p:grpSpPr>
        <p:sp>
          <p:nvSpPr>
            <p:cNvPr id="653" name="Google Shape;653;p42"/>
            <p:cNvSpPr/>
            <p:nvPr/>
          </p:nvSpPr>
          <p:spPr>
            <a:xfrm>
              <a:off x="5102226" y="3179763"/>
              <a:ext cx="33300" cy="30300"/>
            </a:xfrm>
            <a:prstGeom prst="ellipse">
              <a:avLst/>
            </a:prstGeom>
            <a:solidFill>
              <a:srgbClr val="5A9A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sp>
          <p:nvSpPr>
            <p:cNvPr id="654" name="Google Shape;654;p42"/>
            <p:cNvSpPr/>
            <p:nvPr/>
          </p:nvSpPr>
          <p:spPr>
            <a:xfrm>
              <a:off x="5181601" y="3179763"/>
              <a:ext cx="31800" cy="30300"/>
            </a:xfrm>
            <a:prstGeom prst="ellipse">
              <a:avLst/>
            </a:prstGeom>
            <a:solidFill>
              <a:srgbClr val="5A9A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sp>
          <p:nvSpPr>
            <p:cNvPr id="655" name="Google Shape;655;p42"/>
            <p:cNvSpPr/>
            <p:nvPr/>
          </p:nvSpPr>
          <p:spPr>
            <a:xfrm>
              <a:off x="5122863" y="3051175"/>
              <a:ext cx="73025" cy="55563"/>
            </a:xfrm>
            <a:custGeom>
              <a:avLst/>
              <a:gdLst/>
              <a:ahLst/>
              <a:cxnLst/>
              <a:rect l="l" t="t" r="r" b="b"/>
              <a:pathLst>
                <a:path w="46" h="35" extrusionOk="0">
                  <a:moveTo>
                    <a:pt x="13" y="35"/>
                  </a:moveTo>
                  <a:lnTo>
                    <a:pt x="33" y="35"/>
                  </a:lnTo>
                  <a:lnTo>
                    <a:pt x="33" y="22"/>
                  </a:lnTo>
                  <a:lnTo>
                    <a:pt x="46" y="22"/>
                  </a:lnTo>
                  <a:lnTo>
                    <a:pt x="46" y="11"/>
                  </a:lnTo>
                  <a:lnTo>
                    <a:pt x="33" y="11"/>
                  </a:lnTo>
                  <a:lnTo>
                    <a:pt x="33" y="0"/>
                  </a:lnTo>
                  <a:lnTo>
                    <a:pt x="13" y="0"/>
                  </a:lnTo>
                  <a:lnTo>
                    <a:pt x="13" y="11"/>
                  </a:lnTo>
                  <a:lnTo>
                    <a:pt x="0" y="11"/>
                  </a:lnTo>
                  <a:lnTo>
                    <a:pt x="0" y="22"/>
                  </a:lnTo>
                  <a:lnTo>
                    <a:pt x="13" y="22"/>
                  </a:lnTo>
                  <a:lnTo>
                    <a:pt x="13" y="35"/>
                  </a:lnTo>
                  <a:close/>
                </a:path>
              </a:pathLst>
            </a:custGeom>
            <a:solidFill>
              <a:srgbClr val="5A9A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sp>
          <p:nvSpPr>
            <p:cNvPr id="656" name="Google Shape;656;p42"/>
            <p:cNvSpPr/>
            <p:nvPr/>
          </p:nvSpPr>
          <p:spPr>
            <a:xfrm>
              <a:off x="5006976" y="3013075"/>
              <a:ext cx="304800" cy="292100"/>
            </a:xfrm>
            <a:custGeom>
              <a:avLst/>
              <a:gdLst/>
              <a:ahLst/>
              <a:cxnLst/>
              <a:rect l="l" t="t" r="r" b="b"/>
              <a:pathLst>
                <a:path w="121" h="116" extrusionOk="0">
                  <a:moveTo>
                    <a:pt x="106" y="56"/>
                  </a:moveTo>
                  <a:cubicBezTo>
                    <a:pt x="106" y="56"/>
                    <a:pt x="106" y="56"/>
                    <a:pt x="106" y="56"/>
                  </a:cubicBezTo>
                  <a:cubicBezTo>
                    <a:pt x="105" y="46"/>
                    <a:pt x="100" y="38"/>
                    <a:pt x="92" y="32"/>
                  </a:cubicBezTo>
                  <a:cubicBezTo>
                    <a:pt x="97" y="0"/>
                    <a:pt x="97" y="0"/>
                    <a:pt x="97" y="0"/>
                  </a:cubicBezTo>
                  <a:cubicBezTo>
                    <a:pt x="24" y="0"/>
                    <a:pt x="24" y="0"/>
                    <a:pt x="24" y="0"/>
                  </a:cubicBezTo>
                  <a:cubicBezTo>
                    <a:pt x="29" y="34"/>
                    <a:pt x="29" y="34"/>
                    <a:pt x="29" y="34"/>
                  </a:cubicBezTo>
                  <a:cubicBezTo>
                    <a:pt x="23" y="39"/>
                    <a:pt x="19" y="46"/>
                    <a:pt x="18" y="54"/>
                  </a:cubicBezTo>
                  <a:cubicBezTo>
                    <a:pt x="18" y="54"/>
                    <a:pt x="18" y="54"/>
                    <a:pt x="18" y="54"/>
                  </a:cubicBezTo>
                  <a:cubicBezTo>
                    <a:pt x="5" y="60"/>
                    <a:pt x="0" y="74"/>
                    <a:pt x="3" y="87"/>
                  </a:cubicBezTo>
                  <a:cubicBezTo>
                    <a:pt x="5" y="87"/>
                    <a:pt x="8" y="86"/>
                    <a:pt x="10" y="85"/>
                  </a:cubicBezTo>
                  <a:cubicBezTo>
                    <a:pt x="14" y="83"/>
                    <a:pt x="17" y="80"/>
                    <a:pt x="19" y="76"/>
                  </a:cubicBezTo>
                  <a:cubicBezTo>
                    <a:pt x="25" y="97"/>
                    <a:pt x="41" y="116"/>
                    <a:pt x="62" y="116"/>
                  </a:cubicBezTo>
                  <a:cubicBezTo>
                    <a:pt x="81" y="116"/>
                    <a:pt x="97" y="98"/>
                    <a:pt x="103" y="79"/>
                  </a:cubicBezTo>
                  <a:cubicBezTo>
                    <a:pt x="105" y="81"/>
                    <a:pt x="108" y="84"/>
                    <a:pt x="111" y="85"/>
                  </a:cubicBezTo>
                  <a:cubicBezTo>
                    <a:pt x="113" y="86"/>
                    <a:pt x="115" y="87"/>
                    <a:pt x="117" y="87"/>
                  </a:cubicBezTo>
                  <a:cubicBezTo>
                    <a:pt x="121" y="76"/>
                    <a:pt x="116" y="63"/>
                    <a:pt x="106" y="56"/>
                  </a:cubicBezTo>
                  <a:close/>
                  <a:moveTo>
                    <a:pt x="88" y="8"/>
                  </a:moveTo>
                  <a:cubicBezTo>
                    <a:pt x="83" y="44"/>
                    <a:pt x="83" y="44"/>
                    <a:pt x="83" y="44"/>
                  </a:cubicBezTo>
                  <a:cubicBezTo>
                    <a:pt x="38" y="44"/>
                    <a:pt x="38" y="44"/>
                    <a:pt x="38" y="44"/>
                  </a:cubicBezTo>
                  <a:cubicBezTo>
                    <a:pt x="32" y="8"/>
                    <a:pt x="32" y="8"/>
                    <a:pt x="32" y="8"/>
                  </a:cubicBezTo>
                  <a:lnTo>
                    <a:pt x="88" y="8"/>
                  </a:lnTo>
                  <a:close/>
                  <a:moveTo>
                    <a:pt x="98" y="71"/>
                  </a:moveTo>
                  <a:cubicBezTo>
                    <a:pt x="93" y="90"/>
                    <a:pt x="79" y="109"/>
                    <a:pt x="62" y="109"/>
                  </a:cubicBezTo>
                  <a:cubicBezTo>
                    <a:pt x="43" y="109"/>
                    <a:pt x="30" y="89"/>
                    <a:pt x="25" y="71"/>
                  </a:cubicBezTo>
                  <a:cubicBezTo>
                    <a:pt x="25" y="69"/>
                    <a:pt x="24" y="67"/>
                    <a:pt x="24" y="65"/>
                  </a:cubicBezTo>
                  <a:cubicBezTo>
                    <a:pt x="36" y="65"/>
                    <a:pt x="46" y="59"/>
                    <a:pt x="53" y="51"/>
                  </a:cubicBezTo>
                  <a:cubicBezTo>
                    <a:pt x="71" y="51"/>
                    <a:pt x="71" y="51"/>
                    <a:pt x="71" y="51"/>
                  </a:cubicBezTo>
                  <a:cubicBezTo>
                    <a:pt x="78" y="59"/>
                    <a:pt x="88" y="65"/>
                    <a:pt x="99" y="65"/>
                  </a:cubicBezTo>
                  <a:cubicBezTo>
                    <a:pt x="99" y="67"/>
                    <a:pt x="99" y="69"/>
                    <a:pt x="98" y="71"/>
                  </a:cubicBezTo>
                  <a:close/>
                </a:path>
              </a:pathLst>
            </a:custGeom>
            <a:solidFill>
              <a:srgbClr val="5A9A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grpSp>
      <p:pic>
        <p:nvPicPr>
          <p:cNvPr id="657" name="Google Shape;657;p42"/>
          <p:cNvPicPr preferRelativeResize="0"/>
          <p:nvPr/>
        </p:nvPicPr>
        <p:blipFill>
          <a:blip r:embed="rId7">
            <a:alphaModFix/>
          </a:blip>
          <a:stretch>
            <a:fillRect/>
          </a:stretch>
        </p:blipFill>
        <p:spPr>
          <a:xfrm>
            <a:off x="4408588" y="2528300"/>
            <a:ext cx="680143" cy="733928"/>
          </a:xfrm>
          <a:prstGeom prst="rect">
            <a:avLst/>
          </a:prstGeom>
          <a:noFill/>
          <a:ln>
            <a:noFill/>
          </a:ln>
        </p:spPr>
      </p:pic>
      <p:pic>
        <p:nvPicPr>
          <p:cNvPr id="658" name="Google Shape;658;p42"/>
          <p:cNvPicPr preferRelativeResize="0"/>
          <p:nvPr/>
        </p:nvPicPr>
        <p:blipFill>
          <a:blip r:embed="rId8">
            <a:alphaModFix/>
          </a:blip>
          <a:stretch>
            <a:fillRect/>
          </a:stretch>
        </p:blipFill>
        <p:spPr>
          <a:xfrm>
            <a:off x="4785457" y="2680922"/>
            <a:ext cx="680143" cy="733928"/>
          </a:xfrm>
          <a:prstGeom prst="rect">
            <a:avLst/>
          </a:prstGeom>
          <a:noFill/>
          <a:ln>
            <a:noFill/>
          </a:ln>
        </p:spPr>
      </p:pic>
      <p:sp>
        <p:nvSpPr>
          <p:cNvPr id="659" name="Google Shape;659;p42"/>
          <p:cNvSpPr txBox="1"/>
          <p:nvPr/>
        </p:nvSpPr>
        <p:spPr>
          <a:xfrm>
            <a:off x="0" y="4821806"/>
            <a:ext cx="9142800" cy="322800"/>
          </a:xfrm>
          <a:prstGeom prst="rect">
            <a:avLst/>
          </a:prstGeom>
          <a:noFill/>
          <a:ln>
            <a:noFill/>
          </a:ln>
        </p:spPr>
        <p:txBody>
          <a:bodyPr spcFirstLastPara="1" wrap="square" lIns="68575" tIns="68575" rIns="68575" bIns="68575" anchor="t" anchorCtr="0">
            <a:noAutofit/>
          </a:bodyPr>
          <a:lstStyle/>
          <a:p>
            <a:pPr marL="0" lvl="0" indent="0" algn="ctr" rtl="0">
              <a:lnSpc>
                <a:spcPct val="100000"/>
              </a:lnSpc>
              <a:spcBef>
                <a:spcPts val="0"/>
              </a:spcBef>
              <a:spcAft>
                <a:spcPts val="0"/>
              </a:spcAft>
              <a:buNone/>
            </a:pPr>
            <a:endParaRPr sz="600" b="1" i="1">
              <a:solidFill>
                <a:srgbClr val="999999"/>
              </a:solidFill>
            </a:endParaRPr>
          </a:p>
          <a:p>
            <a:pPr marL="0" lvl="0" indent="0" algn="ctr" rtl="0">
              <a:lnSpc>
                <a:spcPct val="100000"/>
              </a:lnSpc>
              <a:spcBef>
                <a:spcPts val="0"/>
              </a:spcBef>
              <a:spcAft>
                <a:spcPts val="0"/>
              </a:spcAft>
              <a:buNone/>
            </a:pPr>
            <a:r>
              <a:rPr lang="en" sz="600" i="1">
                <a:solidFill>
                  <a:srgbClr val="999999"/>
                </a:solidFill>
              </a:rPr>
              <a:t>This is a Hoffmann-La Roche Limited document that contains confidential information. Nothing herein is to be disclosed without written consent from Hoffmann-La Roche Limited.</a:t>
            </a:r>
            <a:endParaRPr sz="11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43"/>
          <p:cNvSpPr txBox="1">
            <a:spLocks noGrp="1"/>
          </p:cNvSpPr>
          <p:nvPr>
            <p:ph type="title"/>
          </p:nvPr>
        </p:nvSpPr>
        <p:spPr>
          <a:xfrm>
            <a:off x="571450" y="432675"/>
            <a:ext cx="7431600" cy="5727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a:t>Operational Workflow for ALPHA-T</a:t>
            </a:r>
            <a:endParaRPr/>
          </a:p>
        </p:txBody>
      </p:sp>
      <p:sp>
        <p:nvSpPr>
          <p:cNvPr id="665" name="Google Shape;665;p43"/>
          <p:cNvSpPr txBox="1">
            <a:spLocks noGrp="1"/>
          </p:cNvSpPr>
          <p:nvPr>
            <p:ph type="subTitle" idx="1"/>
          </p:nvPr>
        </p:nvSpPr>
        <p:spPr>
          <a:xfrm>
            <a:off x="571450" y="722100"/>
            <a:ext cx="7431600" cy="4368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a:t>Different levels of decentralization and iterating the ALpha-T model based on what we have learnt</a:t>
            </a:r>
            <a:endParaRPr/>
          </a:p>
        </p:txBody>
      </p:sp>
      <p:sp>
        <p:nvSpPr>
          <p:cNvPr id="666" name="Google Shape;666;p43"/>
          <p:cNvSpPr txBox="1"/>
          <p:nvPr/>
        </p:nvSpPr>
        <p:spPr>
          <a:xfrm>
            <a:off x="0" y="4821806"/>
            <a:ext cx="9142800" cy="322800"/>
          </a:xfrm>
          <a:prstGeom prst="rect">
            <a:avLst/>
          </a:prstGeom>
          <a:noFill/>
          <a:ln>
            <a:noFill/>
          </a:ln>
        </p:spPr>
        <p:txBody>
          <a:bodyPr spcFirstLastPara="1" wrap="square" lIns="68575" tIns="68575" rIns="68575" bIns="68575" anchor="t" anchorCtr="0">
            <a:noAutofit/>
          </a:bodyPr>
          <a:lstStyle/>
          <a:p>
            <a:pPr marL="0" lvl="0" indent="0" algn="ctr" rtl="0">
              <a:lnSpc>
                <a:spcPct val="100000"/>
              </a:lnSpc>
              <a:spcBef>
                <a:spcPts val="0"/>
              </a:spcBef>
              <a:spcAft>
                <a:spcPts val="0"/>
              </a:spcAft>
              <a:buNone/>
            </a:pPr>
            <a:endParaRPr sz="600" b="1" i="1">
              <a:solidFill>
                <a:srgbClr val="999999"/>
              </a:solidFill>
            </a:endParaRPr>
          </a:p>
          <a:p>
            <a:pPr marL="0" lvl="0" indent="0" algn="ctr" rtl="0">
              <a:lnSpc>
                <a:spcPct val="100000"/>
              </a:lnSpc>
              <a:spcBef>
                <a:spcPts val="0"/>
              </a:spcBef>
              <a:spcAft>
                <a:spcPts val="0"/>
              </a:spcAft>
              <a:buNone/>
            </a:pPr>
            <a:r>
              <a:rPr lang="en" sz="600" i="1">
                <a:solidFill>
                  <a:srgbClr val="999999"/>
                </a:solidFill>
              </a:rPr>
              <a:t>This is a Hoffmann-La Roche Limited document that contains confidential information. Nothing herein is to be disclosed without written consent from Hoffmann-La Roche Limited.</a:t>
            </a:r>
            <a:endParaRPr sz="1100"/>
          </a:p>
        </p:txBody>
      </p:sp>
      <p:cxnSp>
        <p:nvCxnSpPr>
          <p:cNvPr id="667" name="Google Shape;667;p43"/>
          <p:cNvCxnSpPr/>
          <p:nvPr/>
        </p:nvCxnSpPr>
        <p:spPr>
          <a:xfrm rot="10800000" flipH="1">
            <a:off x="119125" y="2225500"/>
            <a:ext cx="8986800" cy="35100"/>
          </a:xfrm>
          <a:prstGeom prst="straightConnector1">
            <a:avLst/>
          </a:prstGeom>
          <a:noFill/>
          <a:ln w="114300" cap="flat" cmpd="sng">
            <a:solidFill>
              <a:srgbClr val="595959"/>
            </a:solidFill>
            <a:prstDash val="solid"/>
            <a:round/>
            <a:headEnd type="none" w="sm" len="sm"/>
            <a:tailEnd type="none" w="sm" len="sm"/>
          </a:ln>
        </p:spPr>
      </p:cxnSp>
      <p:cxnSp>
        <p:nvCxnSpPr>
          <p:cNvPr id="668" name="Google Shape;668;p43"/>
          <p:cNvCxnSpPr/>
          <p:nvPr/>
        </p:nvCxnSpPr>
        <p:spPr>
          <a:xfrm rot="10800000" flipH="1">
            <a:off x="119125" y="2530300"/>
            <a:ext cx="8986800" cy="35100"/>
          </a:xfrm>
          <a:prstGeom prst="straightConnector1">
            <a:avLst/>
          </a:prstGeom>
          <a:noFill/>
          <a:ln w="114300" cap="flat" cmpd="sng">
            <a:solidFill>
              <a:srgbClr val="595959"/>
            </a:solidFill>
            <a:prstDash val="solid"/>
            <a:round/>
            <a:headEnd type="none" w="sm" len="sm"/>
            <a:tailEnd type="none" w="sm" len="sm"/>
          </a:ln>
        </p:spPr>
      </p:cxnSp>
      <p:sp>
        <p:nvSpPr>
          <p:cNvPr id="669" name="Google Shape;669;p43"/>
          <p:cNvSpPr txBox="1"/>
          <p:nvPr/>
        </p:nvSpPr>
        <p:spPr>
          <a:xfrm>
            <a:off x="6934275" y="2019150"/>
            <a:ext cx="2014800" cy="800400"/>
          </a:xfrm>
          <a:prstGeom prst="rect">
            <a:avLst/>
          </a:prstGeom>
          <a:solidFill>
            <a:srgbClr val="B6D7A8"/>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200" i="0" u="none" strike="noStrike" cap="none">
                <a:solidFill>
                  <a:srgbClr val="000000"/>
                </a:solidFill>
                <a:latin typeface="Roche Sans"/>
                <a:ea typeface="Roche Sans"/>
                <a:cs typeface="Roche Sans"/>
                <a:sym typeface="Roche Sans"/>
              </a:rPr>
              <a:t>Virtual site</a:t>
            </a:r>
            <a:r>
              <a:rPr lang="en" sz="1200">
                <a:latin typeface="Roche Sans"/>
                <a:ea typeface="Roche Sans"/>
                <a:cs typeface="Roche Sans"/>
                <a:sym typeface="Roche Sans"/>
              </a:rPr>
              <a:t> and matching patients via</a:t>
            </a:r>
            <a:r>
              <a:rPr lang="en" sz="1200" i="0" u="none" strike="noStrike" cap="none">
                <a:solidFill>
                  <a:srgbClr val="000000"/>
                </a:solidFill>
                <a:latin typeface="Roche Sans"/>
                <a:ea typeface="Roche Sans"/>
                <a:cs typeface="Roche Sans"/>
                <a:sym typeface="Roche Sans"/>
              </a:rPr>
              <a:t> NGS platforms </a:t>
            </a:r>
            <a:endParaRPr sz="1200">
              <a:latin typeface="Roche Sans"/>
              <a:ea typeface="Roche Sans"/>
              <a:cs typeface="Roche Sans"/>
              <a:sym typeface="Roche Sans"/>
            </a:endParaRPr>
          </a:p>
          <a:p>
            <a:pPr marL="0" marR="0" lvl="0" indent="0" algn="l" rtl="0">
              <a:lnSpc>
                <a:spcPct val="100000"/>
              </a:lnSpc>
              <a:spcBef>
                <a:spcPts val="0"/>
              </a:spcBef>
              <a:spcAft>
                <a:spcPts val="0"/>
              </a:spcAft>
              <a:buClr>
                <a:srgbClr val="000000"/>
              </a:buClr>
              <a:buSzPts val="1500"/>
              <a:buFont typeface="Arial"/>
              <a:buNone/>
            </a:pPr>
            <a:endParaRPr sz="1200">
              <a:latin typeface="Roche Sans"/>
              <a:ea typeface="Roche Sans"/>
              <a:cs typeface="Roche Sans"/>
              <a:sym typeface="Roche Sans"/>
            </a:endParaRPr>
          </a:p>
        </p:txBody>
      </p:sp>
      <p:sp>
        <p:nvSpPr>
          <p:cNvPr id="670" name="Google Shape;670;p43"/>
          <p:cNvSpPr txBox="1"/>
          <p:nvPr/>
        </p:nvSpPr>
        <p:spPr>
          <a:xfrm>
            <a:off x="4204833" y="2019150"/>
            <a:ext cx="2386800" cy="800400"/>
          </a:xfrm>
          <a:prstGeom prst="rect">
            <a:avLst/>
          </a:prstGeom>
          <a:solidFill>
            <a:srgbClr val="FFE599"/>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200" i="0" u="none" strike="noStrike" cap="none">
                <a:solidFill>
                  <a:srgbClr val="000000"/>
                </a:solidFill>
                <a:latin typeface="Roche Sans"/>
                <a:ea typeface="Roche Sans"/>
                <a:cs typeface="Roche Sans"/>
                <a:sym typeface="Roche Sans"/>
              </a:rPr>
              <a:t>DCT focused on patients and HCP bond</a:t>
            </a:r>
            <a:r>
              <a:rPr lang="en" sz="1200">
                <a:latin typeface="Roche Sans"/>
                <a:ea typeface="Roche Sans"/>
                <a:cs typeface="Roche Sans"/>
                <a:sym typeface="Roche Sans"/>
              </a:rPr>
              <a:t> and</a:t>
            </a:r>
            <a:r>
              <a:rPr lang="en" sz="1200" i="0" u="none" strike="noStrike" cap="none">
                <a:solidFill>
                  <a:srgbClr val="000000"/>
                </a:solidFill>
                <a:latin typeface="Roche Sans"/>
                <a:ea typeface="Roche Sans"/>
                <a:cs typeface="Roche Sans"/>
                <a:sym typeface="Roche Sans"/>
              </a:rPr>
              <a:t> trust </a:t>
            </a:r>
            <a:endParaRPr sz="1200" i="0" u="none" strike="noStrike" cap="none">
              <a:solidFill>
                <a:srgbClr val="000000"/>
              </a:solidFill>
              <a:latin typeface="Roche Sans"/>
              <a:ea typeface="Roche Sans"/>
              <a:cs typeface="Roche Sans"/>
              <a:sym typeface="Roche Sans"/>
            </a:endParaRPr>
          </a:p>
          <a:p>
            <a:pPr marL="0" marR="0" lvl="0" indent="0" algn="l" rtl="0">
              <a:lnSpc>
                <a:spcPct val="100000"/>
              </a:lnSpc>
              <a:spcBef>
                <a:spcPts val="0"/>
              </a:spcBef>
              <a:spcAft>
                <a:spcPts val="0"/>
              </a:spcAft>
              <a:buClr>
                <a:srgbClr val="000000"/>
              </a:buClr>
              <a:buSzPts val="1500"/>
              <a:buFont typeface="Arial"/>
              <a:buNone/>
            </a:pPr>
            <a:endParaRPr sz="1200">
              <a:latin typeface="Roche Sans"/>
              <a:ea typeface="Roche Sans"/>
              <a:cs typeface="Roche Sans"/>
              <a:sym typeface="Roche Sans"/>
            </a:endParaRPr>
          </a:p>
        </p:txBody>
      </p:sp>
      <p:sp>
        <p:nvSpPr>
          <p:cNvPr id="671" name="Google Shape;671;p43"/>
          <p:cNvSpPr txBox="1"/>
          <p:nvPr/>
        </p:nvSpPr>
        <p:spPr>
          <a:xfrm>
            <a:off x="2024067" y="2019150"/>
            <a:ext cx="1861200" cy="800400"/>
          </a:xfrm>
          <a:prstGeom prst="rect">
            <a:avLst/>
          </a:prstGeom>
          <a:solidFill>
            <a:srgbClr val="F9CB9C"/>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200" i="0" u="none" strike="noStrike" cap="none">
                <a:solidFill>
                  <a:srgbClr val="000000"/>
                </a:solidFill>
                <a:latin typeface="Roche Sans"/>
                <a:ea typeface="Roche Sans"/>
                <a:cs typeface="Roche Sans"/>
                <a:sym typeface="Roche Sans"/>
              </a:rPr>
              <a:t>Hybrid Clinical trial: Mix of home &amp; site visits</a:t>
            </a:r>
            <a:endParaRPr sz="1200" i="0" u="none" strike="noStrike" cap="none">
              <a:solidFill>
                <a:srgbClr val="000000"/>
              </a:solidFill>
              <a:latin typeface="Roche Sans"/>
              <a:ea typeface="Roche Sans"/>
              <a:cs typeface="Roche Sans"/>
              <a:sym typeface="Roche Sans"/>
            </a:endParaRPr>
          </a:p>
          <a:p>
            <a:pPr marL="0" marR="0" lvl="0" indent="0" algn="l" rtl="0">
              <a:lnSpc>
                <a:spcPct val="100000"/>
              </a:lnSpc>
              <a:spcBef>
                <a:spcPts val="0"/>
              </a:spcBef>
              <a:spcAft>
                <a:spcPts val="0"/>
              </a:spcAft>
              <a:buClr>
                <a:srgbClr val="000000"/>
              </a:buClr>
              <a:buSzPts val="1500"/>
              <a:buFont typeface="Arial"/>
              <a:buNone/>
            </a:pPr>
            <a:endParaRPr sz="1200">
              <a:latin typeface="Roche Sans"/>
              <a:ea typeface="Roche Sans"/>
              <a:cs typeface="Roche Sans"/>
              <a:sym typeface="Roche Sans"/>
            </a:endParaRPr>
          </a:p>
        </p:txBody>
      </p:sp>
      <p:sp>
        <p:nvSpPr>
          <p:cNvPr id="672" name="Google Shape;672;p43"/>
          <p:cNvSpPr txBox="1"/>
          <p:nvPr/>
        </p:nvSpPr>
        <p:spPr>
          <a:xfrm>
            <a:off x="301270" y="2019150"/>
            <a:ext cx="1348800" cy="800400"/>
          </a:xfrm>
          <a:prstGeom prst="rect">
            <a:avLst/>
          </a:prstGeom>
          <a:solidFill>
            <a:srgbClr val="EA9999"/>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200" i="0" u="none" strike="noStrike" cap="none">
                <a:solidFill>
                  <a:srgbClr val="000000"/>
                </a:solidFill>
                <a:latin typeface="Roche Sans"/>
                <a:ea typeface="Roche Sans"/>
                <a:cs typeface="Roche Sans"/>
                <a:sym typeface="Roche Sans"/>
              </a:rPr>
              <a:t>Classical CT: </a:t>
            </a:r>
            <a:endParaRPr sz="1200" i="0" u="none" strike="noStrike" cap="none">
              <a:solidFill>
                <a:srgbClr val="000000"/>
              </a:solidFill>
              <a:latin typeface="Roche Sans"/>
              <a:ea typeface="Roche Sans"/>
              <a:cs typeface="Roche Sans"/>
              <a:sym typeface="Roche Sans"/>
            </a:endParaRPr>
          </a:p>
          <a:p>
            <a:pPr marL="0" marR="0" lvl="0" indent="0" algn="l" rtl="0">
              <a:lnSpc>
                <a:spcPct val="100000"/>
              </a:lnSpc>
              <a:spcBef>
                <a:spcPts val="0"/>
              </a:spcBef>
              <a:spcAft>
                <a:spcPts val="0"/>
              </a:spcAft>
              <a:buClr>
                <a:srgbClr val="000000"/>
              </a:buClr>
              <a:buSzPts val="1500"/>
              <a:buFont typeface="Arial"/>
              <a:buNone/>
            </a:pPr>
            <a:r>
              <a:rPr lang="en" sz="1200" i="0" u="none" strike="noStrike" cap="none">
                <a:solidFill>
                  <a:srgbClr val="000000"/>
                </a:solidFill>
                <a:latin typeface="Roche Sans"/>
                <a:ea typeface="Roche Sans"/>
                <a:cs typeface="Roche Sans"/>
                <a:sym typeface="Roche Sans"/>
              </a:rPr>
              <a:t>all visits at site</a:t>
            </a:r>
            <a:endParaRPr sz="1200" i="0" u="none" strike="noStrike" cap="none">
              <a:solidFill>
                <a:srgbClr val="000000"/>
              </a:solidFill>
              <a:latin typeface="Roche Sans"/>
              <a:ea typeface="Roche Sans"/>
              <a:cs typeface="Roche Sans"/>
              <a:sym typeface="Roche Sans"/>
            </a:endParaRPr>
          </a:p>
          <a:p>
            <a:pPr marL="0" marR="0" lvl="0" indent="0" algn="l" rtl="0">
              <a:lnSpc>
                <a:spcPct val="100000"/>
              </a:lnSpc>
              <a:spcBef>
                <a:spcPts val="0"/>
              </a:spcBef>
              <a:spcAft>
                <a:spcPts val="0"/>
              </a:spcAft>
              <a:buClr>
                <a:srgbClr val="000000"/>
              </a:buClr>
              <a:buSzPts val="1500"/>
              <a:buFont typeface="Arial"/>
              <a:buNone/>
            </a:pPr>
            <a:endParaRPr sz="1200">
              <a:latin typeface="Roche Sans"/>
              <a:ea typeface="Roche Sans"/>
              <a:cs typeface="Roche Sans"/>
              <a:sym typeface="Roche Sans"/>
            </a:endParaRPr>
          </a:p>
        </p:txBody>
      </p:sp>
      <p:sp>
        <p:nvSpPr>
          <p:cNvPr id="673" name="Google Shape;673;p43"/>
          <p:cNvSpPr txBox="1"/>
          <p:nvPr/>
        </p:nvSpPr>
        <p:spPr>
          <a:xfrm>
            <a:off x="7353025" y="3188525"/>
            <a:ext cx="1060500" cy="985200"/>
          </a:xfrm>
          <a:prstGeom prst="rect">
            <a:avLst/>
          </a:prstGeom>
          <a:solidFill>
            <a:srgbClr val="B6D7A8"/>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200" b="1" i="0" u="none" strike="noStrike" cap="none">
                <a:solidFill>
                  <a:srgbClr val="000000"/>
                </a:solidFill>
                <a:latin typeface="Roche Sans"/>
                <a:ea typeface="Roche Sans"/>
                <a:cs typeface="Roche Sans"/>
                <a:sym typeface="Roche Sans"/>
              </a:rPr>
              <a:t>ALpha-t</a:t>
            </a:r>
            <a:endParaRPr sz="1200" b="1" i="0" u="none" strike="noStrike" cap="none">
              <a:solidFill>
                <a:srgbClr val="000000"/>
              </a:solidFill>
              <a:latin typeface="Roche Sans"/>
              <a:ea typeface="Roche Sans"/>
              <a:cs typeface="Roche Sans"/>
              <a:sym typeface="Roche Sans"/>
            </a:endParaRPr>
          </a:p>
          <a:p>
            <a:pPr marL="0" marR="0" lvl="0" indent="0" algn="l" rtl="0">
              <a:lnSpc>
                <a:spcPct val="100000"/>
              </a:lnSpc>
              <a:spcBef>
                <a:spcPts val="0"/>
              </a:spcBef>
              <a:spcAft>
                <a:spcPts val="0"/>
              </a:spcAft>
              <a:buClr>
                <a:srgbClr val="000000"/>
              </a:buClr>
              <a:buSzPts val="1500"/>
              <a:buFont typeface="Arial"/>
              <a:buNone/>
            </a:pPr>
            <a:r>
              <a:rPr lang="en" sz="1200">
                <a:latin typeface="Roche Sans"/>
                <a:ea typeface="Roche Sans"/>
                <a:cs typeface="Roche Sans"/>
                <a:sym typeface="Roche Sans"/>
              </a:rPr>
              <a:t>As planned in US</a:t>
            </a:r>
            <a:endParaRPr sz="1200" i="0" u="none" strike="noStrike" cap="none">
              <a:solidFill>
                <a:srgbClr val="000000"/>
              </a:solidFill>
              <a:latin typeface="Roche Sans"/>
              <a:ea typeface="Roche Sans"/>
              <a:cs typeface="Roche Sans"/>
              <a:sym typeface="Roche Sans"/>
            </a:endParaRPr>
          </a:p>
          <a:p>
            <a:pPr marL="0" marR="0" lvl="0" indent="0" algn="l" rtl="0">
              <a:lnSpc>
                <a:spcPct val="100000"/>
              </a:lnSpc>
              <a:spcBef>
                <a:spcPts val="0"/>
              </a:spcBef>
              <a:spcAft>
                <a:spcPts val="0"/>
              </a:spcAft>
              <a:buClr>
                <a:srgbClr val="000000"/>
              </a:buClr>
              <a:buSzPts val="1500"/>
              <a:buFont typeface="Arial"/>
              <a:buNone/>
            </a:pPr>
            <a:r>
              <a:rPr lang="en" sz="1200" i="0" u="none" strike="noStrike" cap="none">
                <a:solidFill>
                  <a:srgbClr val="000000"/>
                </a:solidFill>
                <a:latin typeface="Roche Sans"/>
                <a:ea typeface="Roche Sans"/>
                <a:cs typeface="Roche Sans"/>
                <a:sym typeface="Roche Sans"/>
              </a:rPr>
              <a:t> </a:t>
            </a:r>
            <a:endParaRPr sz="1200" b="1" i="0" u="none" strike="noStrike" cap="none">
              <a:solidFill>
                <a:srgbClr val="000000"/>
              </a:solidFill>
              <a:latin typeface="Roche Sans"/>
              <a:ea typeface="Roche Sans"/>
              <a:cs typeface="Roche Sans"/>
              <a:sym typeface="Roche Sans"/>
            </a:endParaRPr>
          </a:p>
        </p:txBody>
      </p:sp>
      <p:sp>
        <p:nvSpPr>
          <p:cNvPr id="674" name="Google Shape;674;p43"/>
          <p:cNvSpPr/>
          <p:nvPr/>
        </p:nvSpPr>
        <p:spPr>
          <a:xfrm flipH="1">
            <a:off x="7170067" y="3194233"/>
            <a:ext cx="129900" cy="697500"/>
          </a:xfrm>
          <a:prstGeom prst="rect">
            <a:avLst/>
          </a:prstGeom>
          <a:solidFill>
            <a:srgbClr val="93C47D"/>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43"/>
          <p:cNvSpPr/>
          <p:nvPr/>
        </p:nvSpPr>
        <p:spPr>
          <a:xfrm flipH="1">
            <a:off x="7003961" y="3194233"/>
            <a:ext cx="129900" cy="697500"/>
          </a:xfrm>
          <a:prstGeom prst="rect">
            <a:avLst/>
          </a:prstGeom>
          <a:solidFill>
            <a:srgbClr val="B6D7A8"/>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43"/>
          <p:cNvSpPr/>
          <p:nvPr/>
        </p:nvSpPr>
        <p:spPr>
          <a:xfrm flipH="1">
            <a:off x="6837855" y="3194233"/>
            <a:ext cx="129900" cy="697500"/>
          </a:xfrm>
          <a:prstGeom prst="rect">
            <a:avLst/>
          </a:prstGeom>
          <a:solidFill>
            <a:srgbClr val="B6D7A8"/>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p43"/>
          <p:cNvSpPr/>
          <p:nvPr/>
        </p:nvSpPr>
        <p:spPr>
          <a:xfrm flipH="1">
            <a:off x="6671749" y="3194233"/>
            <a:ext cx="129900" cy="697500"/>
          </a:xfrm>
          <a:prstGeom prst="rect">
            <a:avLst/>
          </a:prstGeom>
          <a:solidFill>
            <a:srgbClr val="FFF2CC"/>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p43"/>
          <p:cNvSpPr/>
          <p:nvPr/>
        </p:nvSpPr>
        <p:spPr>
          <a:xfrm flipH="1">
            <a:off x="6505644" y="3194233"/>
            <a:ext cx="129900" cy="697500"/>
          </a:xfrm>
          <a:prstGeom prst="rect">
            <a:avLst/>
          </a:prstGeom>
          <a:solidFill>
            <a:srgbClr val="FFF2CC"/>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p43"/>
          <p:cNvSpPr/>
          <p:nvPr/>
        </p:nvSpPr>
        <p:spPr>
          <a:xfrm flipH="1">
            <a:off x="6339538" y="3194233"/>
            <a:ext cx="129900" cy="697500"/>
          </a:xfrm>
          <a:prstGeom prst="rect">
            <a:avLst/>
          </a:prstGeom>
          <a:solidFill>
            <a:srgbClr val="FFE599"/>
          </a:soli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43"/>
          <p:cNvSpPr/>
          <p:nvPr/>
        </p:nvSpPr>
        <p:spPr>
          <a:xfrm rot="10800000">
            <a:off x="5595283" y="3383967"/>
            <a:ext cx="1113300" cy="318000"/>
          </a:xfrm>
          <a:prstGeom prst="rightArrow">
            <a:avLst>
              <a:gd name="adj1" fmla="val 50000"/>
              <a:gd name="adj2" fmla="val 50000"/>
            </a:avLst>
          </a:prstGeom>
          <a:gradFill>
            <a:gsLst>
              <a:gs pos="0">
                <a:srgbClr val="FFE599"/>
              </a:gs>
              <a:gs pos="100000">
                <a:srgbClr val="B6D7A8"/>
              </a:gs>
            </a:gsLst>
            <a:lin ang="10800025" scaled="0"/>
          </a:gradFill>
          <a:ln w="9525"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571450" y="2150850"/>
            <a:ext cx="8260800" cy="841800"/>
          </a:xfrm>
          <a:prstGeom prst="rect">
            <a:avLst/>
          </a:prstGeom>
        </p:spPr>
        <p:txBody>
          <a:bodyPr spcFirstLastPara="1" wrap="square" lIns="0" tIns="91425" rIns="91425" bIns="91425" anchor="ctr" anchorCtr="0">
            <a:noAutofit/>
          </a:bodyPr>
          <a:lstStyle/>
          <a:p>
            <a:pPr marL="0" lvl="0" indent="0" algn="l" rtl="0">
              <a:spcBef>
                <a:spcPts val="0"/>
              </a:spcBef>
              <a:spcAft>
                <a:spcPts val="0"/>
              </a:spcAft>
              <a:buNone/>
            </a:pPr>
            <a:r>
              <a:rPr lang="en"/>
              <a:t>DCT elements: Evolution and first case studies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p:nvPr/>
        </p:nvSpPr>
        <p:spPr>
          <a:xfrm>
            <a:off x="4425967" y="1093893"/>
            <a:ext cx="1188000" cy="1141200"/>
          </a:xfrm>
          <a:prstGeom prst="ellipse">
            <a:avLst/>
          </a:prstGeom>
          <a:solidFill>
            <a:schemeClr val="dk2"/>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19" name="Google Shape;119;p22"/>
          <p:cNvSpPr/>
          <p:nvPr/>
        </p:nvSpPr>
        <p:spPr>
          <a:xfrm>
            <a:off x="5701580" y="2410756"/>
            <a:ext cx="1188000" cy="1141200"/>
          </a:xfrm>
          <a:prstGeom prst="ellipse">
            <a:avLst/>
          </a:prstGeom>
          <a:solidFill>
            <a:schemeClr val="dk2"/>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20" name="Google Shape;120;p22"/>
          <p:cNvSpPr/>
          <p:nvPr/>
        </p:nvSpPr>
        <p:spPr>
          <a:xfrm>
            <a:off x="3145680" y="3396181"/>
            <a:ext cx="1188000" cy="1141200"/>
          </a:xfrm>
          <a:prstGeom prst="ellipse">
            <a:avLst/>
          </a:prstGeom>
          <a:solidFill>
            <a:schemeClr val="dk2"/>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21" name="Google Shape;121;p22"/>
          <p:cNvSpPr/>
          <p:nvPr/>
        </p:nvSpPr>
        <p:spPr>
          <a:xfrm>
            <a:off x="4785455" y="3680593"/>
            <a:ext cx="1188000" cy="1141200"/>
          </a:xfrm>
          <a:prstGeom prst="ellipse">
            <a:avLst/>
          </a:prstGeom>
          <a:solidFill>
            <a:schemeClr val="dk2"/>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22" name="Google Shape;122;p22"/>
          <p:cNvSpPr/>
          <p:nvPr/>
        </p:nvSpPr>
        <p:spPr>
          <a:xfrm>
            <a:off x="3012430" y="1893168"/>
            <a:ext cx="1188000" cy="1141200"/>
          </a:xfrm>
          <a:prstGeom prst="ellipse">
            <a:avLst/>
          </a:prstGeom>
          <a:solidFill>
            <a:schemeClr val="dk2"/>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23" name="Google Shape;123;p22"/>
          <p:cNvSpPr/>
          <p:nvPr/>
        </p:nvSpPr>
        <p:spPr>
          <a:xfrm>
            <a:off x="4357005" y="2465006"/>
            <a:ext cx="1188000" cy="1141200"/>
          </a:xfrm>
          <a:prstGeom prst="ellipse">
            <a:avLst/>
          </a:prstGeom>
          <a:solidFill>
            <a:schemeClr val="lt2"/>
          </a:solid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24" name="Google Shape;124;p22"/>
          <p:cNvSpPr txBox="1">
            <a:spLocks noGrp="1"/>
          </p:cNvSpPr>
          <p:nvPr>
            <p:ph type="title"/>
          </p:nvPr>
        </p:nvSpPr>
        <p:spPr>
          <a:xfrm>
            <a:off x="571450" y="280275"/>
            <a:ext cx="7431600" cy="5727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a:t>DCT elements</a:t>
            </a:r>
            <a:endParaRPr/>
          </a:p>
        </p:txBody>
      </p:sp>
      <p:sp>
        <p:nvSpPr>
          <p:cNvPr id="125" name="Google Shape;125;p22"/>
          <p:cNvSpPr txBox="1">
            <a:spLocks noGrp="1"/>
          </p:cNvSpPr>
          <p:nvPr>
            <p:ph type="subTitle" idx="1"/>
          </p:nvPr>
        </p:nvSpPr>
        <p:spPr>
          <a:xfrm>
            <a:off x="571450" y="569700"/>
            <a:ext cx="7431600" cy="4368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a:t>Using local facilities and novel technologies to bring trials closer to patients</a:t>
            </a:r>
            <a:endParaRPr/>
          </a:p>
        </p:txBody>
      </p:sp>
      <p:sp>
        <p:nvSpPr>
          <p:cNvPr id="126" name="Google Shape;126;p22"/>
          <p:cNvSpPr txBox="1"/>
          <p:nvPr/>
        </p:nvSpPr>
        <p:spPr>
          <a:xfrm rot="-1156">
            <a:off x="6856450" y="2493388"/>
            <a:ext cx="1785000" cy="30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chemeClr val="accent1"/>
                </a:solidFill>
                <a:latin typeface="Roche Sans Condensed"/>
                <a:ea typeface="Roche Sans Condensed"/>
                <a:cs typeface="Roche Sans Condensed"/>
                <a:sym typeface="Roche Sans Condensed"/>
              </a:rPr>
              <a:t>eConsent, Telemedicine, Virtual site</a:t>
            </a:r>
            <a:endParaRPr sz="1300">
              <a:solidFill>
                <a:schemeClr val="accent1"/>
              </a:solidFill>
              <a:latin typeface="Roche Sans Condensed"/>
              <a:ea typeface="Roche Sans Condensed"/>
              <a:cs typeface="Roche Sans Condensed"/>
              <a:sym typeface="Roche Sans Condensed"/>
            </a:endParaRPr>
          </a:p>
          <a:p>
            <a:pPr marL="0" lvl="0" indent="0" algn="ctr" rtl="0">
              <a:spcBef>
                <a:spcPts val="0"/>
              </a:spcBef>
              <a:spcAft>
                <a:spcPts val="0"/>
              </a:spcAft>
              <a:buNone/>
            </a:pPr>
            <a:r>
              <a:rPr lang="en" sz="1300" b="1">
                <a:latin typeface="Roche Sans Condensed"/>
                <a:ea typeface="Roche Sans Condensed"/>
                <a:cs typeface="Roche Sans Condensed"/>
                <a:sym typeface="Roche Sans Condensed"/>
              </a:rPr>
              <a:t>Contact with remote PI</a:t>
            </a:r>
            <a:endParaRPr sz="1300" b="1">
              <a:latin typeface="Roche Sans Condensed"/>
              <a:ea typeface="Roche Sans Condensed"/>
              <a:cs typeface="Roche Sans Condensed"/>
              <a:sym typeface="Roche Sans Condensed"/>
            </a:endParaRPr>
          </a:p>
        </p:txBody>
      </p:sp>
      <p:sp>
        <p:nvSpPr>
          <p:cNvPr id="127" name="Google Shape;127;p22"/>
          <p:cNvSpPr txBox="1"/>
          <p:nvPr/>
        </p:nvSpPr>
        <p:spPr>
          <a:xfrm rot="-1733">
            <a:off x="6140601" y="3921472"/>
            <a:ext cx="1785000" cy="30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chemeClr val="accent1"/>
                </a:solidFill>
                <a:latin typeface="Roche Sans Condensed"/>
                <a:ea typeface="Roche Sans Condensed"/>
                <a:cs typeface="Roche Sans Condensed"/>
                <a:sym typeface="Roche Sans Condensed"/>
              </a:rPr>
              <a:t>IMP home administration &amp; mobile nurse</a:t>
            </a:r>
            <a:endParaRPr sz="1300">
              <a:solidFill>
                <a:schemeClr val="accent1"/>
              </a:solidFill>
              <a:latin typeface="Roche Sans Condensed"/>
              <a:ea typeface="Roche Sans Condensed"/>
              <a:cs typeface="Roche Sans Condensed"/>
              <a:sym typeface="Roche Sans Condensed"/>
            </a:endParaRPr>
          </a:p>
          <a:p>
            <a:pPr marL="0" lvl="0" indent="0" algn="ctr" rtl="0">
              <a:spcBef>
                <a:spcPts val="0"/>
              </a:spcBef>
              <a:spcAft>
                <a:spcPts val="0"/>
              </a:spcAft>
              <a:buNone/>
            </a:pPr>
            <a:r>
              <a:rPr lang="en" sz="1300" b="1">
                <a:latin typeface="Roche Sans Condensed"/>
                <a:ea typeface="Roche Sans Condensed"/>
                <a:cs typeface="Roche Sans Condensed"/>
                <a:sym typeface="Roche Sans Condensed"/>
              </a:rPr>
              <a:t>Treatment and follow up locally</a:t>
            </a:r>
            <a:endParaRPr sz="1300" b="1">
              <a:latin typeface="Roche Sans Condensed"/>
              <a:ea typeface="Roche Sans Condensed"/>
              <a:cs typeface="Roche Sans Condensed"/>
              <a:sym typeface="Roche Sans Condensed"/>
            </a:endParaRPr>
          </a:p>
        </p:txBody>
      </p:sp>
      <p:sp>
        <p:nvSpPr>
          <p:cNvPr id="128" name="Google Shape;128;p22"/>
          <p:cNvSpPr txBox="1"/>
          <p:nvPr/>
        </p:nvSpPr>
        <p:spPr>
          <a:xfrm rot="-2652">
            <a:off x="1589863" y="3769217"/>
            <a:ext cx="1555800" cy="51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chemeClr val="accent1"/>
                </a:solidFill>
                <a:latin typeface="Roche Sans Condensed"/>
                <a:ea typeface="Roche Sans Condensed"/>
                <a:cs typeface="Roche Sans Condensed"/>
                <a:sym typeface="Roche Sans Condensed"/>
              </a:rPr>
              <a:t>Local imaging &amp; local laboratories </a:t>
            </a:r>
            <a:endParaRPr sz="1300">
              <a:solidFill>
                <a:schemeClr val="accent1"/>
              </a:solidFill>
              <a:latin typeface="Roche Sans Condensed"/>
              <a:ea typeface="Roche Sans Condensed"/>
              <a:cs typeface="Roche Sans Condensed"/>
              <a:sym typeface="Roche Sans Condensed"/>
            </a:endParaRPr>
          </a:p>
          <a:p>
            <a:pPr marL="0" lvl="0" indent="0" algn="ctr" rtl="0">
              <a:spcBef>
                <a:spcPts val="0"/>
              </a:spcBef>
              <a:spcAft>
                <a:spcPts val="0"/>
              </a:spcAft>
              <a:buNone/>
            </a:pPr>
            <a:r>
              <a:rPr lang="en" sz="1300" b="1">
                <a:latin typeface="Roche Sans Condensed"/>
                <a:ea typeface="Roche Sans Condensed"/>
                <a:cs typeface="Roche Sans Condensed"/>
                <a:sym typeface="Roche Sans Condensed"/>
              </a:rPr>
              <a:t>Use of local facilities</a:t>
            </a:r>
            <a:endParaRPr sz="1300" b="1">
              <a:latin typeface="Roche Sans Condensed"/>
              <a:ea typeface="Roche Sans Condensed"/>
              <a:cs typeface="Roche Sans Condensed"/>
              <a:sym typeface="Roche Sans Condensed"/>
            </a:endParaRPr>
          </a:p>
        </p:txBody>
      </p:sp>
      <p:sp>
        <p:nvSpPr>
          <p:cNvPr id="129" name="Google Shape;129;p22"/>
          <p:cNvSpPr txBox="1"/>
          <p:nvPr/>
        </p:nvSpPr>
        <p:spPr>
          <a:xfrm rot="-1600">
            <a:off x="1093328" y="2248408"/>
            <a:ext cx="1933500" cy="51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chemeClr val="accent1"/>
                </a:solidFill>
                <a:latin typeface="Roche Sans Condensed"/>
                <a:ea typeface="Roche Sans Condensed"/>
                <a:cs typeface="Roche Sans Condensed"/>
                <a:sym typeface="Roche Sans Condensed"/>
              </a:rPr>
              <a:t>Digital Endpoints</a:t>
            </a:r>
            <a:endParaRPr sz="1300">
              <a:solidFill>
                <a:schemeClr val="accent1"/>
              </a:solidFill>
              <a:latin typeface="Roche Sans Condensed"/>
              <a:ea typeface="Roche Sans Condensed"/>
              <a:cs typeface="Roche Sans Condensed"/>
              <a:sym typeface="Roche Sans Condensed"/>
            </a:endParaRPr>
          </a:p>
          <a:p>
            <a:pPr marL="0" lvl="0" indent="0" algn="ctr" rtl="0">
              <a:spcBef>
                <a:spcPts val="0"/>
              </a:spcBef>
              <a:spcAft>
                <a:spcPts val="0"/>
              </a:spcAft>
              <a:buNone/>
            </a:pPr>
            <a:r>
              <a:rPr lang="en" sz="1300" b="1">
                <a:latin typeface="Roche Sans Condensed"/>
                <a:ea typeface="Roche Sans Condensed"/>
                <a:cs typeface="Roche Sans Condensed"/>
                <a:sym typeface="Roche Sans Condensed"/>
              </a:rPr>
              <a:t>Remote safety / efficacy assessments</a:t>
            </a:r>
            <a:endParaRPr sz="1300" b="1">
              <a:latin typeface="Roche Sans Condensed"/>
              <a:ea typeface="Roche Sans Condensed"/>
              <a:cs typeface="Roche Sans Condensed"/>
              <a:sym typeface="Roche Sans Condensed"/>
            </a:endParaRPr>
          </a:p>
        </p:txBody>
      </p:sp>
      <p:sp>
        <p:nvSpPr>
          <p:cNvPr id="130" name="Google Shape;130;p22"/>
          <p:cNvSpPr txBox="1"/>
          <p:nvPr/>
        </p:nvSpPr>
        <p:spPr>
          <a:xfrm rot="-1957">
            <a:off x="5738950" y="1299365"/>
            <a:ext cx="2108100" cy="51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chemeClr val="accent1"/>
                </a:solidFill>
                <a:latin typeface="Roche Sans Condensed"/>
                <a:ea typeface="Roche Sans Condensed"/>
                <a:cs typeface="Roche Sans Condensed"/>
                <a:sym typeface="Roche Sans Condensed"/>
              </a:rPr>
              <a:t>Diagnosing &amp; finding patients</a:t>
            </a:r>
            <a:endParaRPr sz="1300">
              <a:solidFill>
                <a:schemeClr val="accent1"/>
              </a:solidFill>
              <a:latin typeface="Roche Sans Condensed"/>
              <a:ea typeface="Roche Sans Condensed"/>
              <a:cs typeface="Roche Sans Condensed"/>
              <a:sym typeface="Roche Sans Condensed"/>
            </a:endParaRPr>
          </a:p>
          <a:p>
            <a:pPr marL="0" lvl="0" indent="0" algn="ctr" rtl="0">
              <a:spcBef>
                <a:spcPts val="0"/>
              </a:spcBef>
              <a:spcAft>
                <a:spcPts val="0"/>
              </a:spcAft>
              <a:buNone/>
            </a:pPr>
            <a:r>
              <a:rPr lang="en" sz="1300" b="1">
                <a:latin typeface="Roche Sans Condensed"/>
                <a:ea typeface="Roche Sans Condensed"/>
                <a:cs typeface="Roche Sans Condensed"/>
                <a:sym typeface="Roche Sans Condensed"/>
              </a:rPr>
              <a:t>Identifying suitable patients beyond typical CT sites</a:t>
            </a:r>
            <a:endParaRPr sz="1300" b="1">
              <a:latin typeface="Roche Sans Condensed"/>
              <a:ea typeface="Roche Sans Condensed"/>
              <a:cs typeface="Roche Sans Condensed"/>
              <a:sym typeface="Roche Sans Condensed"/>
            </a:endParaRPr>
          </a:p>
        </p:txBody>
      </p:sp>
      <p:sp>
        <p:nvSpPr>
          <p:cNvPr id="131" name="Google Shape;131;p22"/>
          <p:cNvSpPr/>
          <p:nvPr/>
        </p:nvSpPr>
        <p:spPr>
          <a:xfrm>
            <a:off x="6134546" y="2796800"/>
            <a:ext cx="515199" cy="491300"/>
          </a:xfrm>
          <a:custGeom>
            <a:avLst/>
            <a:gdLst/>
            <a:ahLst/>
            <a:cxnLst/>
            <a:rect l="l" t="t" r="r" b="b"/>
            <a:pathLst>
              <a:path w="634" h="619" extrusionOk="0">
                <a:moveTo>
                  <a:pt x="589" y="236"/>
                </a:moveTo>
                <a:lnTo>
                  <a:pt x="589" y="236"/>
                </a:lnTo>
                <a:cubicBezTo>
                  <a:pt x="589" y="545"/>
                  <a:pt x="589" y="545"/>
                  <a:pt x="589" y="545"/>
                </a:cubicBezTo>
                <a:cubicBezTo>
                  <a:pt x="589" y="559"/>
                  <a:pt x="575" y="589"/>
                  <a:pt x="545" y="589"/>
                </a:cubicBezTo>
                <a:cubicBezTo>
                  <a:pt x="89" y="589"/>
                  <a:pt x="89" y="589"/>
                  <a:pt x="89" y="589"/>
                </a:cubicBezTo>
                <a:cubicBezTo>
                  <a:pt x="59" y="589"/>
                  <a:pt x="45" y="559"/>
                  <a:pt x="45" y="545"/>
                </a:cubicBezTo>
                <a:cubicBezTo>
                  <a:pt x="45" y="74"/>
                  <a:pt x="45" y="74"/>
                  <a:pt x="45" y="74"/>
                </a:cubicBezTo>
                <a:cubicBezTo>
                  <a:pt x="45" y="59"/>
                  <a:pt x="59" y="29"/>
                  <a:pt x="89" y="29"/>
                </a:cubicBezTo>
                <a:cubicBezTo>
                  <a:pt x="398" y="29"/>
                  <a:pt x="398" y="29"/>
                  <a:pt x="398" y="29"/>
                </a:cubicBezTo>
                <a:cubicBezTo>
                  <a:pt x="398" y="0"/>
                  <a:pt x="398" y="0"/>
                  <a:pt x="398" y="0"/>
                </a:cubicBezTo>
                <a:cubicBezTo>
                  <a:pt x="89" y="0"/>
                  <a:pt x="89" y="0"/>
                  <a:pt x="89" y="0"/>
                </a:cubicBezTo>
                <a:cubicBezTo>
                  <a:pt x="45" y="0"/>
                  <a:pt x="0" y="29"/>
                  <a:pt x="0" y="74"/>
                </a:cubicBezTo>
                <a:cubicBezTo>
                  <a:pt x="0" y="545"/>
                  <a:pt x="0" y="545"/>
                  <a:pt x="0" y="545"/>
                </a:cubicBezTo>
                <a:cubicBezTo>
                  <a:pt x="0" y="589"/>
                  <a:pt x="45" y="618"/>
                  <a:pt x="89" y="618"/>
                </a:cubicBezTo>
                <a:cubicBezTo>
                  <a:pt x="545" y="618"/>
                  <a:pt x="545" y="618"/>
                  <a:pt x="545" y="618"/>
                </a:cubicBezTo>
                <a:cubicBezTo>
                  <a:pt x="589" y="618"/>
                  <a:pt x="633" y="589"/>
                  <a:pt x="633" y="545"/>
                </a:cubicBezTo>
                <a:cubicBezTo>
                  <a:pt x="633" y="236"/>
                  <a:pt x="633" y="236"/>
                  <a:pt x="633" y="236"/>
                </a:cubicBezTo>
                <a:lnTo>
                  <a:pt x="589" y="236"/>
                </a:lnTo>
                <a:close/>
                <a:moveTo>
                  <a:pt x="162" y="354"/>
                </a:moveTo>
                <a:lnTo>
                  <a:pt x="162" y="354"/>
                </a:lnTo>
                <a:cubicBezTo>
                  <a:pt x="74" y="516"/>
                  <a:pt x="74" y="516"/>
                  <a:pt x="74" y="516"/>
                </a:cubicBezTo>
                <a:cubicBezTo>
                  <a:pt x="74" y="545"/>
                  <a:pt x="89" y="559"/>
                  <a:pt x="103" y="545"/>
                </a:cubicBezTo>
                <a:cubicBezTo>
                  <a:pt x="280" y="457"/>
                  <a:pt x="280" y="457"/>
                  <a:pt x="280" y="457"/>
                </a:cubicBezTo>
                <a:lnTo>
                  <a:pt x="295" y="457"/>
                </a:lnTo>
                <a:cubicBezTo>
                  <a:pt x="604" y="147"/>
                  <a:pt x="604" y="147"/>
                  <a:pt x="604" y="147"/>
                </a:cubicBezTo>
                <a:cubicBezTo>
                  <a:pt x="619" y="133"/>
                  <a:pt x="619" y="103"/>
                  <a:pt x="604" y="88"/>
                </a:cubicBezTo>
                <a:cubicBezTo>
                  <a:pt x="530" y="29"/>
                  <a:pt x="530" y="29"/>
                  <a:pt x="530" y="29"/>
                </a:cubicBezTo>
                <a:cubicBezTo>
                  <a:pt x="516" y="15"/>
                  <a:pt x="486" y="15"/>
                  <a:pt x="471" y="29"/>
                </a:cubicBezTo>
                <a:cubicBezTo>
                  <a:pt x="177" y="324"/>
                  <a:pt x="177" y="324"/>
                  <a:pt x="177" y="324"/>
                </a:cubicBezTo>
                <a:cubicBezTo>
                  <a:pt x="162" y="339"/>
                  <a:pt x="162" y="339"/>
                  <a:pt x="162" y="354"/>
                </a:cubicBezTo>
                <a:close/>
                <a:moveTo>
                  <a:pt x="486" y="74"/>
                </a:moveTo>
                <a:lnTo>
                  <a:pt x="486" y="74"/>
                </a:lnTo>
                <a:cubicBezTo>
                  <a:pt x="501" y="59"/>
                  <a:pt x="516" y="59"/>
                  <a:pt x="516" y="74"/>
                </a:cubicBezTo>
                <a:cubicBezTo>
                  <a:pt x="560" y="103"/>
                  <a:pt x="560" y="103"/>
                  <a:pt x="560" y="103"/>
                </a:cubicBezTo>
                <a:cubicBezTo>
                  <a:pt x="575" y="118"/>
                  <a:pt x="575" y="133"/>
                  <a:pt x="560" y="133"/>
                </a:cubicBezTo>
                <a:cubicBezTo>
                  <a:pt x="516" y="177"/>
                  <a:pt x="516" y="177"/>
                  <a:pt x="516" y="177"/>
                </a:cubicBezTo>
                <a:cubicBezTo>
                  <a:pt x="457" y="103"/>
                  <a:pt x="457" y="103"/>
                  <a:pt x="457" y="103"/>
                </a:cubicBezTo>
                <a:lnTo>
                  <a:pt x="486" y="74"/>
                </a:lnTo>
                <a:close/>
                <a:moveTo>
                  <a:pt x="428" y="133"/>
                </a:moveTo>
                <a:lnTo>
                  <a:pt x="428" y="133"/>
                </a:lnTo>
                <a:cubicBezTo>
                  <a:pt x="486" y="206"/>
                  <a:pt x="486" y="206"/>
                  <a:pt x="486" y="206"/>
                </a:cubicBezTo>
                <a:cubicBezTo>
                  <a:pt x="266" y="427"/>
                  <a:pt x="266" y="427"/>
                  <a:pt x="266" y="427"/>
                </a:cubicBezTo>
                <a:cubicBezTo>
                  <a:pt x="251" y="398"/>
                  <a:pt x="207" y="368"/>
                  <a:pt x="207" y="354"/>
                </a:cubicBezTo>
                <a:lnTo>
                  <a:pt x="428" y="133"/>
                </a:lnTo>
                <a:close/>
                <a:moveTo>
                  <a:pt x="236" y="442"/>
                </a:moveTo>
                <a:lnTo>
                  <a:pt x="236" y="442"/>
                </a:lnTo>
                <a:cubicBezTo>
                  <a:pt x="133" y="516"/>
                  <a:pt x="133" y="516"/>
                  <a:pt x="133" y="516"/>
                </a:cubicBezTo>
                <a:cubicBezTo>
                  <a:pt x="118" y="516"/>
                  <a:pt x="118" y="501"/>
                  <a:pt x="118" y="501"/>
                </a:cubicBezTo>
                <a:cubicBezTo>
                  <a:pt x="177" y="398"/>
                  <a:pt x="177" y="398"/>
                  <a:pt x="177" y="398"/>
                </a:cubicBezTo>
                <a:lnTo>
                  <a:pt x="236" y="442"/>
                </a:lnTo>
                <a:close/>
              </a:path>
            </a:pathLst>
          </a:custGeom>
          <a:solidFill>
            <a:srgbClr val="B1B3B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grpSp>
        <p:nvGrpSpPr>
          <p:cNvPr id="132" name="Google Shape;132;p22"/>
          <p:cNvGrpSpPr/>
          <p:nvPr/>
        </p:nvGrpSpPr>
        <p:grpSpPr>
          <a:xfrm>
            <a:off x="3239629" y="2252162"/>
            <a:ext cx="396409" cy="504009"/>
            <a:chOff x="7476784" y="4559478"/>
            <a:chExt cx="323837" cy="419938"/>
          </a:xfrm>
        </p:grpSpPr>
        <p:sp>
          <p:nvSpPr>
            <p:cNvPr id="133" name="Google Shape;133;p22"/>
            <p:cNvSpPr/>
            <p:nvPr/>
          </p:nvSpPr>
          <p:spPr>
            <a:xfrm>
              <a:off x="7476784" y="4559478"/>
              <a:ext cx="238146" cy="419938"/>
            </a:xfrm>
            <a:custGeom>
              <a:avLst/>
              <a:gdLst/>
              <a:ahLst/>
              <a:cxnLst/>
              <a:rect l="l" t="t" r="r" b="b"/>
              <a:pathLst>
                <a:path w="526289" h="943680" extrusionOk="0">
                  <a:moveTo>
                    <a:pt x="94042" y="0"/>
                  </a:moveTo>
                  <a:lnTo>
                    <a:pt x="432248" y="0"/>
                  </a:lnTo>
                  <a:cubicBezTo>
                    <a:pt x="484014" y="0"/>
                    <a:pt x="526290" y="42190"/>
                    <a:pt x="526290" y="93851"/>
                  </a:cubicBezTo>
                  <a:lnTo>
                    <a:pt x="526290" y="849830"/>
                  </a:lnTo>
                  <a:cubicBezTo>
                    <a:pt x="526290" y="901491"/>
                    <a:pt x="484014" y="943681"/>
                    <a:pt x="432248" y="943681"/>
                  </a:cubicBezTo>
                  <a:lnTo>
                    <a:pt x="94042" y="943681"/>
                  </a:lnTo>
                  <a:cubicBezTo>
                    <a:pt x="42276" y="943681"/>
                    <a:pt x="0" y="901491"/>
                    <a:pt x="0" y="849830"/>
                  </a:cubicBezTo>
                  <a:lnTo>
                    <a:pt x="0" y="93851"/>
                  </a:lnTo>
                  <a:cubicBezTo>
                    <a:pt x="0" y="42190"/>
                    <a:pt x="42276" y="0"/>
                    <a:pt x="94042" y="0"/>
                  </a:cubicBezTo>
                  <a:close/>
                </a:path>
              </a:pathLst>
            </a:custGeom>
            <a:solidFill>
              <a:srgbClr val="FFFFFF"/>
            </a:solidFill>
            <a:ln w="19050"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4" name="Google Shape;134;p22"/>
            <p:cNvSpPr/>
            <p:nvPr/>
          </p:nvSpPr>
          <p:spPr>
            <a:xfrm>
              <a:off x="7506106" y="4622041"/>
              <a:ext cx="179585" cy="266292"/>
            </a:xfrm>
            <a:custGeom>
              <a:avLst/>
              <a:gdLst/>
              <a:ahLst/>
              <a:cxnLst/>
              <a:rect l="l" t="t" r="r" b="b"/>
              <a:pathLst>
                <a:path w="396874" h="598410" extrusionOk="0">
                  <a:moveTo>
                    <a:pt x="0" y="0"/>
                  </a:moveTo>
                  <a:lnTo>
                    <a:pt x="396874" y="0"/>
                  </a:lnTo>
                  <a:lnTo>
                    <a:pt x="396874" y="598411"/>
                  </a:lnTo>
                  <a:lnTo>
                    <a:pt x="0" y="598411"/>
                  </a:lnTo>
                  <a:close/>
                </a:path>
              </a:pathLst>
            </a:custGeom>
            <a:noFill/>
            <a:ln w="1587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5" name="Google Shape;135;p22"/>
            <p:cNvSpPr/>
            <p:nvPr/>
          </p:nvSpPr>
          <p:spPr>
            <a:xfrm>
              <a:off x="7555366" y="4592487"/>
              <a:ext cx="81204" cy="3831"/>
            </a:xfrm>
            <a:custGeom>
              <a:avLst/>
              <a:gdLst/>
              <a:ahLst/>
              <a:cxnLst/>
              <a:rect l="l" t="t" r="r" b="b"/>
              <a:pathLst>
                <a:path w="179456" h="8610" extrusionOk="0">
                  <a:moveTo>
                    <a:pt x="0" y="0"/>
                  </a:moveTo>
                  <a:lnTo>
                    <a:pt x="179456" y="0"/>
                  </a:lnTo>
                </a:path>
              </a:pathLst>
            </a:custGeom>
            <a:noFill/>
            <a:ln w="1905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6" name="Google Shape;136;p22"/>
            <p:cNvSpPr/>
            <p:nvPr/>
          </p:nvSpPr>
          <p:spPr>
            <a:xfrm>
              <a:off x="7580387" y="4919502"/>
              <a:ext cx="31232" cy="30652"/>
            </a:xfrm>
            <a:custGeom>
              <a:avLst/>
              <a:gdLst/>
              <a:ahLst/>
              <a:cxnLst/>
              <a:rect l="l" t="t" r="r" b="b"/>
              <a:pathLst>
                <a:path w="69021" h="68881" extrusionOk="0">
                  <a:moveTo>
                    <a:pt x="69022" y="34441"/>
                  </a:moveTo>
                  <a:cubicBezTo>
                    <a:pt x="69022" y="53462"/>
                    <a:pt x="53571" y="68882"/>
                    <a:pt x="34511" y="68882"/>
                  </a:cubicBezTo>
                  <a:cubicBezTo>
                    <a:pt x="15451" y="68882"/>
                    <a:pt x="0" y="53462"/>
                    <a:pt x="0" y="34441"/>
                  </a:cubicBezTo>
                  <a:cubicBezTo>
                    <a:pt x="0" y="15420"/>
                    <a:pt x="15451" y="0"/>
                    <a:pt x="34511" y="0"/>
                  </a:cubicBezTo>
                  <a:cubicBezTo>
                    <a:pt x="53571" y="0"/>
                    <a:pt x="69022" y="15420"/>
                    <a:pt x="69022" y="34441"/>
                  </a:cubicBezTo>
                  <a:close/>
                </a:path>
              </a:pathLst>
            </a:custGeom>
            <a:noFill/>
            <a:ln w="15875" cap="flat"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137" name="Google Shape;137;p22"/>
            <p:cNvGrpSpPr/>
            <p:nvPr/>
          </p:nvGrpSpPr>
          <p:grpSpPr>
            <a:xfrm>
              <a:off x="7613228" y="4661574"/>
              <a:ext cx="187393" cy="183914"/>
              <a:chOff x="5685198" y="2561717"/>
              <a:chExt cx="187393" cy="183914"/>
            </a:xfrm>
          </p:grpSpPr>
          <p:sp>
            <p:nvSpPr>
              <p:cNvPr id="138" name="Google Shape;138;p22"/>
              <p:cNvSpPr/>
              <p:nvPr/>
            </p:nvSpPr>
            <p:spPr>
              <a:xfrm>
                <a:off x="5685198" y="2561717"/>
                <a:ext cx="187393" cy="183914"/>
              </a:xfrm>
              <a:custGeom>
                <a:avLst/>
                <a:gdLst/>
                <a:ahLst/>
                <a:cxnLst/>
                <a:rect l="l" t="t" r="r" b="b"/>
                <a:pathLst>
                  <a:path w="414129" h="413290" extrusionOk="0">
                    <a:moveTo>
                      <a:pt x="414130" y="206645"/>
                    </a:moveTo>
                    <a:cubicBezTo>
                      <a:pt x="414130" y="320773"/>
                      <a:pt x="321424" y="413291"/>
                      <a:pt x="207065" y="413291"/>
                    </a:cubicBezTo>
                    <a:cubicBezTo>
                      <a:pt x="92706" y="413291"/>
                      <a:pt x="0" y="320773"/>
                      <a:pt x="0" y="206645"/>
                    </a:cubicBezTo>
                    <a:cubicBezTo>
                      <a:pt x="0" y="92518"/>
                      <a:pt x="92706" y="0"/>
                      <a:pt x="207065" y="0"/>
                    </a:cubicBezTo>
                    <a:cubicBezTo>
                      <a:pt x="321424" y="0"/>
                      <a:pt x="414130" y="92518"/>
                      <a:pt x="414130" y="206645"/>
                    </a:cubicBezTo>
                    <a:close/>
                  </a:path>
                </a:pathLst>
              </a:custGeom>
              <a:solidFill>
                <a:srgbClr val="FFFFFF"/>
              </a:solidFill>
              <a:ln w="22225"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39" name="Google Shape;139;p22"/>
              <p:cNvSpPr/>
              <p:nvPr/>
            </p:nvSpPr>
            <p:spPr>
              <a:xfrm>
                <a:off x="5716474" y="2588585"/>
                <a:ext cx="3904" cy="53642"/>
              </a:xfrm>
              <a:custGeom>
                <a:avLst/>
                <a:gdLst/>
                <a:ahLst/>
                <a:cxnLst/>
                <a:rect l="l" t="t" r="r" b="b"/>
                <a:pathLst>
                  <a:path w="8627" h="120543" extrusionOk="0">
                    <a:moveTo>
                      <a:pt x="0" y="0"/>
                    </a:moveTo>
                    <a:lnTo>
                      <a:pt x="0" y="120543"/>
                    </a:lnTo>
                  </a:path>
                </a:pathLst>
              </a:custGeom>
              <a:noFill/>
              <a:ln w="1270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0" name="Google Shape;140;p22"/>
              <p:cNvSpPr/>
              <p:nvPr/>
            </p:nvSpPr>
            <p:spPr>
              <a:xfrm>
                <a:off x="5775117" y="2665349"/>
                <a:ext cx="3904" cy="53642"/>
              </a:xfrm>
              <a:custGeom>
                <a:avLst/>
                <a:gdLst/>
                <a:ahLst/>
                <a:cxnLst/>
                <a:rect l="l" t="t" r="r" b="b"/>
                <a:pathLst>
                  <a:path w="8627" h="120543" extrusionOk="0">
                    <a:moveTo>
                      <a:pt x="0" y="0"/>
                    </a:moveTo>
                    <a:lnTo>
                      <a:pt x="0" y="120543"/>
                    </a:lnTo>
                  </a:path>
                </a:pathLst>
              </a:custGeom>
              <a:noFill/>
              <a:ln w="1270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1" name="Google Shape;141;p22"/>
              <p:cNvSpPr/>
              <p:nvPr/>
            </p:nvSpPr>
            <p:spPr>
              <a:xfrm>
                <a:off x="5810303" y="2588585"/>
                <a:ext cx="3904" cy="53642"/>
              </a:xfrm>
              <a:custGeom>
                <a:avLst/>
                <a:gdLst/>
                <a:ahLst/>
                <a:cxnLst/>
                <a:rect l="l" t="t" r="r" b="b"/>
                <a:pathLst>
                  <a:path w="8627" h="120543" extrusionOk="0">
                    <a:moveTo>
                      <a:pt x="0" y="0"/>
                    </a:moveTo>
                    <a:lnTo>
                      <a:pt x="0" y="120543"/>
                    </a:lnTo>
                  </a:path>
                </a:pathLst>
              </a:custGeom>
              <a:noFill/>
              <a:ln w="1270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2" name="Google Shape;142;p22"/>
              <p:cNvSpPr/>
              <p:nvPr/>
            </p:nvSpPr>
            <p:spPr>
              <a:xfrm>
                <a:off x="5841580" y="2588585"/>
                <a:ext cx="3904" cy="53642"/>
              </a:xfrm>
              <a:custGeom>
                <a:avLst/>
                <a:gdLst/>
                <a:ahLst/>
                <a:cxnLst/>
                <a:rect l="l" t="t" r="r" b="b"/>
                <a:pathLst>
                  <a:path w="8627" h="120543" extrusionOk="0">
                    <a:moveTo>
                      <a:pt x="0" y="0"/>
                    </a:moveTo>
                    <a:lnTo>
                      <a:pt x="0" y="120543"/>
                    </a:lnTo>
                  </a:path>
                </a:pathLst>
              </a:custGeom>
              <a:noFill/>
              <a:ln w="1270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3" name="Google Shape;143;p22"/>
              <p:cNvSpPr/>
              <p:nvPr/>
            </p:nvSpPr>
            <p:spPr>
              <a:xfrm>
                <a:off x="5747750" y="2588585"/>
                <a:ext cx="31232" cy="53642"/>
              </a:xfrm>
              <a:custGeom>
                <a:avLst/>
                <a:gdLst/>
                <a:ahLst/>
                <a:cxnLst/>
                <a:rect l="l" t="t" r="r" b="b"/>
                <a:pathLst>
                  <a:path w="69021" h="120543" extrusionOk="0">
                    <a:moveTo>
                      <a:pt x="34511" y="0"/>
                    </a:moveTo>
                    <a:lnTo>
                      <a:pt x="34511" y="0"/>
                    </a:lnTo>
                    <a:cubicBezTo>
                      <a:pt x="53492" y="0"/>
                      <a:pt x="69022" y="15498"/>
                      <a:pt x="69022" y="34441"/>
                    </a:cubicBezTo>
                    <a:lnTo>
                      <a:pt x="69022" y="86102"/>
                    </a:lnTo>
                    <a:cubicBezTo>
                      <a:pt x="69022" y="105045"/>
                      <a:pt x="53492" y="120543"/>
                      <a:pt x="34511" y="120543"/>
                    </a:cubicBezTo>
                    <a:lnTo>
                      <a:pt x="34511" y="120543"/>
                    </a:lnTo>
                    <a:cubicBezTo>
                      <a:pt x="15530" y="120543"/>
                      <a:pt x="0" y="105045"/>
                      <a:pt x="0" y="86102"/>
                    </a:cubicBezTo>
                    <a:lnTo>
                      <a:pt x="0" y="34441"/>
                    </a:lnTo>
                    <a:cubicBezTo>
                      <a:pt x="0" y="15498"/>
                      <a:pt x="15530" y="0"/>
                      <a:pt x="34511" y="0"/>
                    </a:cubicBezTo>
                    <a:close/>
                  </a:path>
                </a:pathLst>
              </a:custGeom>
              <a:noFill/>
              <a:ln w="1270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4" name="Google Shape;144;p22"/>
              <p:cNvSpPr/>
              <p:nvPr/>
            </p:nvSpPr>
            <p:spPr>
              <a:xfrm>
                <a:off x="5806394" y="2665349"/>
                <a:ext cx="31232" cy="53642"/>
              </a:xfrm>
              <a:custGeom>
                <a:avLst/>
                <a:gdLst/>
                <a:ahLst/>
                <a:cxnLst/>
                <a:rect l="l" t="t" r="r" b="b"/>
                <a:pathLst>
                  <a:path w="69021" h="120543" extrusionOk="0">
                    <a:moveTo>
                      <a:pt x="34511" y="0"/>
                    </a:moveTo>
                    <a:lnTo>
                      <a:pt x="34511" y="0"/>
                    </a:lnTo>
                    <a:cubicBezTo>
                      <a:pt x="53492" y="0"/>
                      <a:pt x="69022" y="15498"/>
                      <a:pt x="69022" y="34441"/>
                    </a:cubicBezTo>
                    <a:lnTo>
                      <a:pt x="69022" y="86102"/>
                    </a:lnTo>
                    <a:cubicBezTo>
                      <a:pt x="69022" y="105045"/>
                      <a:pt x="53492" y="120543"/>
                      <a:pt x="34511" y="120543"/>
                    </a:cubicBezTo>
                    <a:lnTo>
                      <a:pt x="34511" y="120543"/>
                    </a:lnTo>
                    <a:cubicBezTo>
                      <a:pt x="15530" y="120543"/>
                      <a:pt x="0" y="105045"/>
                      <a:pt x="0" y="86102"/>
                    </a:cubicBezTo>
                    <a:lnTo>
                      <a:pt x="0" y="34441"/>
                    </a:lnTo>
                    <a:cubicBezTo>
                      <a:pt x="0" y="15498"/>
                      <a:pt x="15530" y="0"/>
                      <a:pt x="34511" y="0"/>
                    </a:cubicBezTo>
                    <a:close/>
                  </a:path>
                </a:pathLst>
              </a:custGeom>
              <a:noFill/>
              <a:ln w="1270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5" name="Google Shape;145;p22"/>
              <p:cNvSpPr/>
              <p:nvPr/>
            </p:nvSpPr>
            <p:spPr>
              <a:xfrm>
                <a:off x="5712565" y="2665349"/>
                <a:ext cx="31232" cy="53642"/>
              </a:xfrm>
              <a:custGeom>
                <a:avLst/>
                <a:gdLst/>
                <a:ahLst/>
                <a:cxnLst/>
                <a:rect l="l" t="t" r="r" b="b"/>
                <a:pathLst>
                  <a:path w="69021" h="120543" extrusionOk="0">
                    <a:moveTo>
                      <a:pt x="34511" y="0"/>
                    </a:moveTo>
                    <a:lnTo>
                      <a:pt x="34511" y="0"/>
                    </a:lnTo>
                    <a:cubicBezTo>
                      <a:pt x="53492" y="0"/>
                      <a:pt x="69022" y="15498"/>
                      <a:pt x="69022" y="34441"/>
                    </a:cubicBezTo>
                    <a:lnTo>
                      <a:pt x="69022" y="86102"/>
                    </a:lnTo>
                    <a:cubicBezTo>
                      <a:pt x="69022" y="105045"/>
                      <a:pt x="53492" y="120543"/>
                      <a:pt x="34511" y="120543"/>
                    </a:cubicBezTo>
                    <a:lnTo>
                      <a:pt x="34511" y="120543"/>
                    </a:lnTo>
                    <a:cubicBezTo>
                      <a:pt x="15530" y="120543"/>
                      <a:pt x="0" y="105045"/>
                      <a:pt x="0" y="86102"/>
                    </a:cubicBezTo>
                    <a:lnTo>
                      <a:pt x="0" y="34441"/>
                    </a:lnTo>
                    <a:cubicBezTo>
                      <a:pt x="0" y="15498"/>
                      <a:pt x="15530" y="0"/>
                      <a:pt x="34511" y="0"/>
                    </a:cubicBezTo>
                    <a:close/>
                  </a:path>
                </a:pathLst>
              </a:custGeom>
              <a:noFill/>
              <a:ln w="1270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grpSp>
      </p:grpSp>
      <p:grpSp>
        <p:nvGrpSpPr>
          <p:cNvPr id="146" name="Google Shape;146;p22"/>
          <p:cNvGrpSpPr/>
          <p:nvPr/>
        </p:nvGrpSpPr>
        <p:grpSpPr>
          <a:xfrm>
            <a:off x="3703592" y="2252261"/>
            <a:ext cx="360539" cy="498190"/>
            <a:chOff x="11142180" y="3213141"/>
            <a:chExt cx="274759" cy="400990"/>
          </a:xfrm>
        </p:grpSpPr>
        <p:sp>
          <p:nvSpPr>
            <p:cNvPr id="147" name="Google Shape;147;p22"/>
            <p:cNvSpPr/>
            <p:nvPr/>
          </p:nvSpPr>
          <p:spPr>
            <a:xfrm>
              <a:off x="11142180" y="3292675"/>
              <a:ext cx="246810" cy="241972"/>
            </a:xfrm>
            <a:custGeom>
              <a:avLst/>
              <a:gdLst/>
              <a:ahLst/>
              <a:cxnLst/>
              <a:rect l="l" t="t" r="r" b="b"/>
              <a:pathLst>
                <a:path w="246810" h="241972" extrusionOk="0">
                  <a:moveTo>
                    <a:pt x="230254" y="0"/>
                  </a:moveTo>
                  <a:lnTo>
                    <a:pt x="16635" y="0"/>
                  </a:lnTo>
                  <a:cubicBezTo>
                    <a:pt x="7472" y="-14"/>
                    <a:pt x="29" y="7394"/>
                    <a:pt x="0" y="16556"/>
                  </a:cubicBezTo>
                  <a:lnTo>
                    <a:pt x="0" y="225338"/>
                  </a:lnTo>
                  <a:cubicBezTo>
                    <a:pt x="16" y="234519"/>
                    <a:pt x="7454" y="241955"/>
                    <a:pt x="16635" y="241972"/>
                  </a:cubicBezTo>
                  <a:lnTo>
                    <a:pt x="230254" y="241972"/>
                  </a:lnTo>
                  <a:cubicBezTo>
                    <a:pt x="239416" y="241943"/>
                    <a:pt x="246825" y="234499"/>
                    <a:pt x="246811" y="225338"/>
                  </a:cubicBezTo>
                  <a:lnTo>
                    <a:pt x="246811" y="16571"/>
                  </a:lnTo>
                  <a:cubicBezTo>
                    <a:pt x="246820" y="7427"/>
                    <a:pt x="239413" y="8"/>
                    <a:pt x="230269" y="0"/>
                  </a:cubicBezTo>
                  <a:cubicBezTo>
                    <a:pt x="230263" y="0"/>
                    <a:pt x="230260" y="0"/>
                    <a:pt x="230254" y="0"/>
                  </a:cubicBezTo>
                  <a:close/>
                  <a:moveTo>
                    <a:pt x="217009" y="199626"/>
                  </a:moveTo>
                  <a:cubicBezTo>
                    <a:pt x="217012" y="206556"/>
                    <a:pt x="211394" y="212180"/>
                    <a:pt x="204464" y="212183"/>
                  </a:cubicBezTo>
                  <a:cubicBezTo>
                    <a:pt x="204461" y="212183"/>
                    <a:pt x="204458" y="212183"/>
                    <a:pt x="204455" y="212183"/>
                  </a:cubicBezTo>
                  <a:lnTo>
                    <a:pt x="42374" y="212183"/>
                  </a:lnTo>
                  <a:cubicBezTo>
                    <a:pt x="35448" y="212162"/>
                    <a:pt x="29839" y="206550"/>
                    <a:pt x="29819" y="199626"/>
                  </a:cubicBezTo>
                  <a:lnTo>
                    <a:pt x="29819" y="42370"/>
                  </a:lnTo>
                  <a:cubicBezTo>
                    <a:pt x="29818" y="35438"/>
                    <a:pt x="35436" y="29817"/>
                    <a:pt x="42368" y="29816"/>
                  </a:cubicBezTo>
                  <a:cubicBezTo>
                    <a:pt x="42370" y="29816"/>
                    <a:pt x="42371" y="29816"/>
                    <a:pt x="42374" y="29816"/>
                  </a:cubicBezTo>
                  <a:lnTo>
                    <a:pt x="204455" y="29816"/>
                  </a:lnTo>
                  <a:cubicBezTo>
                    <a:pt x="211365" y="29792"/>
                    <a:pt x="216986" y="35373"/>
                    <a:pt x="217009" y="42282"/>
                  </a:cubicBezTo>
                  <a:cubicBezTo>
                    <a:pt x="217009" y="42312"/>
                    <a:pt x="217009" y="42341"/>
                    <a:pt x="217009" y="42370"/>
                  </a:cubicBezTo>
                  <a:close/>
                </a:path>
              </a:pathLst>
            </a:custGeom>
            <a:solidFill>
              <a:srgbClr val="B2B3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8" name="Google Shape;148;p22"/>
            <p:cNvSpPr/>
            <p:nvPr/>
          </p:nvSpPr>
          <p:spPr>
            <a:xfrm>
              <a:off x="11401562" y="3332410"/>
              <a:ext cx="15377" cy="58690"/>
            </a:xfrm>
            <a:custGeom>
              <a:avLst/>
              <a:gdLst/>
              <a:ahLst/>
              <a:cxnLst/>
              <a:rect l="l" t="t" r="r" b="b"/>
              <a:pathLst>
                <a:path w="15377" h="58690" extrusionOk="0">
                  <a:moveTo>
                    <a:pt x="15377" y="4705"/>
                  </a:moveTo>
                  <a:lnTo>
                    <a:pt x="15377" y="53982"/>
                  </a:lnTo>
                  <a:cubicBezTo>
                    <a:pt x="15383" y="56578"/>
                    <a:pt x="13283" y="58686"/>
                    <a:pt x="10686" y="58691"/>
                  </a:cubicBezTo>
                  <a:cubicBezTo>
                    <a:pt x="10680" y="58691"/>
                    <a:pt x="10678" y="58691"/>
                    <a:pt x="10672" y="58691"/>
                  </a:cubicBezTo>
                  <a:lnTo>
                    <a:pt x="0" y="58691"/>
                  </a:lnTo>
                  <a:lnTo>
                    <a:pt x="0" y="0"/>
                  </a:lnTo>
                  <a:lnTo>
                    <a:pt x="10672" y="0"/>
                  </a:lnTo>
                  <a:cubicBezTo>
                    <a:pt x="13263" y="17"/>
                    <a:pt x="15360" y="2114"/>
                    <a:pt x="15377" y="4705"/>
                  </a:cubicBezTo>
                  <a:close/>
                </a:path>
              </a:pathLst>
            </a:custGeom>
            <a:solidFill>
              <a:srgbClr val="B2B3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49" name="Google Shape;149;p22"/>
            <p:cNvSpPr/>
            <p:nvPr/>
          </p:nvSpPr>
          <p:spPr>
            <a:xfrm>
              <a:off x="11401562" y="3436610"/>
              <a:ext cx="15377" cy="58629"/>
            </a:xfrm>
            <a:custGeom>
              <a:avLst/>
              <a:gdLst/>
              <a:ahLst/>
              <a:cxnLst/>
              <a:rect l="l" t="t" r="r" b="b"/>
              <a:pathLst>
                <a:path w="15377" h="58629" extrusionOk="0">
                  <a:moveTo>
                    <a:pt x="15377" y="4708"/>
                  </a:moveTo>
                  <a:lnTo>
                    <a:pt x="15377" y="53921"/>
                  </a:lnTo>
                  <a:cubicBezTo>
                    <a:pt x="15383" y="56518"/>
                    <a:pt x="13283" y="58624"/>
                    <a:pt x="10686" y="58630"/>
                  </a:cubicBezTo>
                  <a:cubicBezTo>
                    <a:pt x="10680" y="58630"/>
                    <a:pt x="10678" y="58630"/>
                    <a:pt x="10672" y="58630"/>
                  </a:cubicBezTo>
                  <a:lnTo>
                    <a:pt x="0" y="58630"/>
                  </a:lnTo>
                  <a:lnTo>
                    <a:pt x="0" y="0"/>
                  </a:lnTo>
                  <a:lnTo>
                    <a:pt x="10672" y="0"/>
                  </a:lnTo>
                  <a:cubicBezTo>
                    <a:pt x="13263" y="20"/>
                    <a:pt x="15360" y="2117"/>
                    <a:pt x="15377" y="4708"/>
                  </a:cubicBezTo>
                  <a:close/>
                </a:path>
              </a:pathLst>
            </a:custGeom>
            <a:solidFill>
              <a:srgbClr val="B2B3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0" name="Google Shape;150;p22"/>
            <p:cNvSpPr/>
            <p:nvPr/>
          </p:nvSpPr>
          <p:spPr>
            <a:xfrm>
              <a:off x="11158187" y="3547215"/>
              <a:ext cx="20213" cy="18705"/>
            </a:xfrm>
            <a:custGeom>
              <a:avLst/>
              <a:gdLst/>
              <a:ahLst/>
              <a:cxnLst/>
              <a:rect l="l" t="t" r="r" b="b"/>
              <a:pathLst>
                <a:path w="20213" h="18705" extrusionOk="0">
                  <a:moveTo>
                    <a:pt x="20214" y="0"/>
                  </a:moveTo>
                  <a:lnTo>
                    <a:pt x="20214" y="18706"/>
                  </a:lnTo>
                  <a:cubicBezTo>
                    <a:pt x="9856" y="17890"/>
                    <a:pt x="1444" y="10044"/>
                    <a:pt x="0" y="0"/>
                  </a:cubicBezTo>
                  <a:close/>
                </a:path>
              </a:pathLst>
            </a:custGeom>
            <a:solidFill>
              <a:srgbClr val="B2B3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1" name="Google Shape;151;p22"/>
            <p:cNvSpPr/>
            <p:nvPr/>
          </p:nvSpPr>
          <p:spPr>
            <a:xfrm>
              <a:off x="11352786" y="3547215"/>
              <a:ext cx="20149" cy="18705"/>
            </a:xfrm>
            <a:custGeom>
              <a:avLst/>
              <a:gdLst/>
              <a:ahLst/>
              <a:cxnLst/>
              <a:rect l="l" t="t" r="r" b="b"/>
              <a:pathLst>
                <a:path w="20149" h="18705" extrusionOk="0">
                  <a:moveTo>
                    <a:pt x="20150" y="0"/>
                  </a:moveTo>
                  <a:cubicBezTo>
                    <a:pt x="18697" y="10044"/>
                    <a:pt x="10419" y="17829"/>
                    <a:pt x="0" y="18706"/>
                  </a:cubicBezTo>
                  <a:lnTo>
                    <a:pt x="0" y="0"/>
                  </a:lnTo>
                  <a:close/>
                </a:path>
              </a:pathLst>
            </a:custGeom>
            <a:solidFill>
              <a:srgbClr val="B2B3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2" name="Google Shape;152;p22"/>
            <p:cNvSpPr/>
            <p:nvPr/>
          </p:nvSpPr>
          <p:spPr>
            <a:xfrm>
              <a:off x="11352784" y="3261351"/>
              <a:ext cx="20152" cy="18766"/>
            </a:xfrm>
            <a:custGeom>
              <a:avLst/>
              <a:gdLst/>
              <a:ahLst/>
              <a:cxnLst/>
              <a:rect l="l" t="t" r="r" b="b"/>
              <a:pathLst>
                <a:path w="20152" h="18766" extrusionOk="0">
                  <a:moveTo>
                    <a:pt x="20153" y="18767"/>
                  </a:moveTo>
                  <a:lnTo>
                    <a:pt x="0" y="18767"/>
                  </a:lnTo>
                  <a:lnTo>
                    <a:pt x="0" y="0"/>
                  </a:lnTo>
                  <a:cubicBezTo>
                    <a:pt x="10422" y="877"/>
                    <a:pt x="18773" y="8725"/>
                    <a:pt x="20153" y="18767"/>
                  </a:cubicBezTo>
                  <a:close/>
                </a:path>
              </a:pathLst>
            </a:custGeom>
            <a:solidFill>
              <a:srgbClr val="B2B3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3" name="Google Shape;153;p22"/>
            <p:cNvSpPr/>
            <p:nvPr/>
          </p:nvSpPr>
          <p:spPr>
            <a:xfrm>
              <a:off x="11158187" y="3261351"/>
              <a:ext cx="20213" cy="18766"/>
            </a:xfrm>
            <a:custGeom>
              <a:avLst/>
              <a:gdLst/>
              <a:ahLst/>
              <a:cxnLst/>
              <a:rect l="l" t="t" r="r" b="b"/>
              <a:pathLst>
                <a:path w="20213" h="18766" extrusionOk="0">
                  <a:moveTo>
                    <a:pt x="20214" y="0"/>
                  </a:moveTo>
                  <a:lnTo>
                    <a:pt x="20214" y="18767"/>
                  </a:lnTo>
                  <a:lnTo>
                    <a:pt x="0" y="18767"/>
                  </a:lnTo>
                  <a:cubicBezTo>
                    <a:pt x="1383" y="8725"/>
                    <a:pt x="9858" y="877"/>
                    <a:pt x="20214" y="0"/>
                  </a:cubicBezTo>
                  <a:close/>
                </a:path>
              </a:pathLst>
            </a:custGeom>
            <a:solidFill>
              <a:srgbClr val="B2B3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4" name="Google Shape;154;p22"/>
            <p:cNvSpPr/>
            <p:nvPr/>
          </p:nvSpPr>
          <p:spPr>
            <a:xfrm>
              <a:off x="11190955" y="3213141"/>
              <a:ext cx="149277" cy="66977"/>
            </a:xfrm>
            <a:custGeom>
              <a:avLst/>
              <a:gdLst/>
              <a:ahLst/>
              <a:cxnLst/>
              <a:rect l="l" t="t" r="r" b="b"/>
              <a:pathLst>
                <a:path w="149277" h="66977" extrusionOk="0">
                  <a:moveTo>
                    <a:pt x="149277" y="16510"/>
                  </a:moveTo>
                  <a:lnTo>
                    <a:pt x="149277" y="66978"/>
                  </a:lnTo>
                  <a:lnTo>
                    <a:pt x="0" y="66978"/>
                  </a:lnTo>
                  <a:lnTo>
                    <a:pt x="0" y="16510"/>
                  </a:lnTo>
                  <a:cubicBezTo>
                    <a:pt x="11" y="7396"/>
                    <a:pt x="7396" y="11"/>
                    <a:pt x="16510" y="0"/>
                  </a:cubicBezTo>
                  <a:lnTo>
                    <a:pt x="132782" y="0"/>
                  </a:lnTo>
                  <a:cubicBezTo>
                    <a:pt x="141891" y="19"/>
                    <a:pt x="149266" y="7402"/>
                    <a:pt x="149277" y="16510"/>
                  </a:cubicBezTo>
                  <a:close/>
                </a:path>
              </a:pathLst>
            </a:custGeom>
            <a:solidFill>
              <a:srgbClr val="000000"/>
            </a:solidFill>
            <a:ln w="9525" cap="flat" cmpd="sng">
              <a:solidFill>
                <a:srgbClr val="2F67B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5" name="Google Shape;155;p22"/>
            <p:cNvSpPr/>
            <p:nvPr/>
          </p:nvSpPr>
          <p:spPr>
            <a:xfrm>
              <a:off x="11190955" y="3547215"/>
              <a:ext cx="149277" cy="66916"/>
            </a:xfrm>
            <a:custGeom>
              <a:avLst/>
              <a:gdLst/>
              <a:ahLst/>
              <a:cxnLst/>
              <a:rect l="l" t="t" r="r" b="b"/>
              <a:pathLst>
                <a:path w="149277" h="66916" extrusionOk="0">
                  <a:moveTo>
                    <a:pt x="149277" y="0"/>
                  </a:moveTo>
                  <a:lnTo>
                    <a:pt x="149277" y="50407"/>
                  </a:lnTo>
                  <a:cubicBezTo>
                    <a:pt x="149266" y="59521"/>
                    <a:pt x="141882" y="66905"/>
                    <a:pt x="132767" y="66917"/>
                  </a:cubicBezTo>
                  <a:lnTo>
                    <a:pt x="16510" y="66917"/>
                  </a:lnTo>
                  <a:cubicBezTo>
                    <a:pt x="7396" y="66905"/>
                    <a:pt x="11" y="59521"/>
                    <a:pt x="0" y="50407"/>
                  </a:cubicBezTo>
                  <a:lnTo>
                    <a:pt x="0" y="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6" name="Google Shape;156;p22"/>
            <p:cNvSpPr/>
            <p:nvPr/>
          </p:nvSpPr>
          <p:spPr>
            <a:xfrm>
              <a:off x="11210776" y="3372145"/>
              <a:ext cx="109637" cy="84399"/>
            </a:xfrm>
            <a:custGeom>
              <a:avLst/>
              <a:gdLst/>
              <a:ahLst/>
              <a:cxnLst/>
              <a:rect l="l" t="t" r="r" b="b"/>
              <a:pathLst>
                <a:path w="109637" h="84399" extrusionOk="0">
                  <a:moveTo>
                    <a:pt x="29959" y="84400"/>
                  </a:moveTo>
                  <a:cubicBezTo>
                    <a:pt x="28710" y="84400"/>
                    <a:pt x="27513" y="83903"/>
                    <a:pt x="26630" y="83020"/>
                  </a:cubicBezTo>
                  <a:lnTo>
                    <a:pt x="0" y="56390"/>
                  </a:lnTo>
                  <a:lnTo>
                    <a:pt x="6649" y="49733"/>
                  </a:lnTo>
                  <a:lnTo>
                    <a:pt x="29950" y="73034"/>
                  </a:lnTo>
                  <a:lnTo>
                    <a:pt x="102980" y="0"/>
                  </a:lnTo>
                  <a:lnTo>
                    <a:pt x="109637" y="6657"/>
                  </a:lnTo>
                  <a:lnTo>
                    <a:pt x="33279" y="83020"/>
                  </a:lnTo>
                  <a:cubicBezTo>
                    <a:pt x="32398" y="83900"/>
                    <a:pt x="31204" y="84397"/>
                    <a:pt x="29959" y="84400"/>
                  </a:cubicBezTo>
                  <a:close/>
                </a:path>
              </a:pathLst>
            </a:custGeom>
            <a:solidFill>
              <a:srgbClr val="2F67B2"/>
            </a:solidFill>
            <a:ln w="9525" cap="flat" cmpd="sng">
              <a:solidFill>
                <a:srgbClr val="2F67B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grpSp>
      <p:pic>
        <p:nvPicPr>
          <p:cNvPr id="157" name="Google Shape;157;p22"/>
          <p:cNvPicPr preferRelativeResize="0"/>
          <p:nvPr/>
        </p:nvPicPr>
        <p:blipFill rotWithShape="1">
          <a:blip r:embed="rId3">
            <a:alphaModFix/>
          </a:blip>
          <a:srcRect b="13651"/>
          <a:stretch/>
        </p:blipFill>
        <p:spPr>
          <a:xfrm>
            <a:off x="3752671" y="3890187"/>
            <a:ext cx="382588" cy="491280"/>
          </a:xfrm>
          <a:custGeom>
            <a:avLst/>
            <a:gdLst/>
            <a:ahLst/>
            <a:cxnLst/>
            <a:rect l="l" t="t" r="r" b="b"/>
            <a:pathLst>
              <a:path w="546554" h="701828" extrusionOk="0">
                <a:moveTo>
                  <a:pt x="0" y="0"/>
                </a:moveTo>
                <a:lnTo>
                  <a:pt x="546554" y="0"/>
                </a:lnTo>
                <a:lnTo>
                  <a:pt x="546554" y="623487"/>
                </a:lnTo>
                <a:lnTo>
                  <a:pt x="479340" y="659876"/>
                </a:lnTo>
                <a:cubicBezTo>
                  <a:pt x="415307" y="686890"/>
                  <a:pt x="344906" y="701828"/>
                  <a:pt x="271007" y="701828"/>
                </a:cubicBezTo>
                <a:cubicBezTo>
                  <a:pt x="197108" y="701828"/>
                  <a:pt x="126708" y="686890"/>
                  <a:pt x="62675" y="659876"/>
                </a:cubicBezTo>
                <a:lnTo>
                  <a:pt x="0" y="625945"/>
                </a:lnTo>
                <a:close/>
              </a:path>
            </a:pathLst>
          </a:custGeom>
          <a:noFill/>
          <a:ln>
            <a:noFill/>
          </a:ln>
        </p:spPr>
      </p:pic>
      <p:sp>
        <p:nvSpPr>
          <p:cNvPr id="158" name="Google Shape;158;p22"/>
          <p:cNvSpPr/>
          <p:nvPr/>
        </p:nvSpPr>
        <p:spPr>
          <a:xfrm rot="-212529">
            <a:off x="5151294" y="4464265"/>
            <a:ext cx="204074" cy="267069"/>
          </a:xfrm>
          <a:custGeom>
            <a:avLst/>
            <a:gdLst/>
            <a:ahLst/>
            <a:cxnLst/>
            <a:rect l="l" t="t" r="r" b="b"/>
            <a:pathLst>
              <a:path w="472" h="619" extrusionOk="0">
                <a:moveTo>
                  <a:pt x="236" y="0"/>
                </a:moveTo>
                <a:lnTo>
                  <a:pt x="236" y="0"/>
                </a:lnTo>
                <a:cubicBezTo>
                  <a:pt x="104" y="0"/>
                  <a:pt x="0" y="103"/>
                  <a:pt x="0" y="235"/>
                </a:cubicBezTo>
                <a:cubicBezTo>
                  <a:pt x="0" y="323"/>
                  <a:pt x="192" y="618"/>
                  <a:pt x="236" y="618"/>
                </a:cubicBezTo>
                <a:cubicBezTo>
                  <a:pt x="280" y="618"/>
                  <a:pt x="471" y="323"/>
                  <a:pt x="471" y="235"/>
                </a:cubicBezTo>
                <a:cubicBezTo>
                  <a:pt x="471" y="103"/>
                  <a:pt x="368" y="0"/>
                  <a:pt x="236" y="0"/>
                </a:cubicBezTo>
                <a:close/>
                <a:moveTo>
                  <a:pt x="236" y="559"/>
                </a:moveTo>
                <a:lnTo>
                  <a:pt x="236" y="559"/>
                </a:lnTo>
                <a:cubicBezTo>
                  <a:pt x="207" y="559"/>
                  <a:pt x="45" y="309"/>
                  <a:pt x="45" y="235"/>
                </a:cubicBezTo>
                <a:cubicBezTo>
                  <a:pt x="45" y="117"/>
                  <a:pt x="133" y="29"/>
                  <a:pt x="236" y="29"/>
                </a:cubicBezTo>
                <a:cubicBezTo>
                  <a:pt x="339" y="29"/>
                  <a:pt x="427" y="117"/>
                  <a:pt x="427" y="235"/>
                </a:cubicBezTo>
                <a:cubicBezTo>
                  <a:pt x="427" y="309"/>
                  <a:pt x="266" y="559"/>
                  <a:pt x="236" y="559"/>
                </a:cubicBezTo>
                <a:close/>
                <a:moveTo>
                  <a:pt x="236" y="132"/>
                </a:moveTo>
                <a:lnTo>
                  <a:pt x="236" y="132"/>
                </a:lnTo>
                <a:cubicBezTo>
                  <a:pt x="177" y="132"/>
                  <a:pt x="133" y="176"/>
                  <a:pt x="133" y="235"/>
                </a:cubicBezTo>
                <a:cubicBezTo>
                  <a:pt x="133" y="279"/>
                  <a:pt x="177" y="323"/>
                  <a:pt x="236" y="323"/>
                </a:cubicBezTo>
                <a:cubicBezTo>
                  <a:pt x="295" y="323"/>
                  <a:pt x="339" y="279"/>
                  <a:pt x="339" y="235"/>
                </a:cubicBezTo>
                <a:cubicBezTo>
                  <a:pt x="339" y="176"/>
                  <a:pt x="295" y="132"/>
                  <a:pt x="236" y="132"/>
                </a:cubicBezTo>
                <a:close/>
                <a:moveTo>
                  <a:pt x="236" y="294"/>
                </a:moveTo>
                <a:lnTo>
                  <a:pt x="236" y="294"/>
                </a:lnTo>
                <a:cubicBezTo>
                  <a:pt x="207" y="294"/>
                  <a:pt x="177" y="264"/>
                  <a:pt x="177" y="235"/>
                </a:cubicBezTo>
                <a:cubicBezTo>
                  <a:pt x="177" y="191"/>
                  <a:pt x="207" y="176"/>
                  <a:pt x="236" y="176"/>
                </a:cubicBezTo>
                <a:cubicBezTo>
                  <a:pt x="266" y="176"/>
                  <a:pt x="295" y="191"/>
                  <a:pt x="295" y="235"/>
                </a:cubicBezTo>
                <a:cubicBezTo>
                  <a:pt x="295" y="264"/>
                  <a:pt x="266" y="294"/>
                  <a:pt x="236" y="294"/>
                </a:cubicBezTo>
                <a:close/>
              </a:path>
            </a:pathLst>
          </a:custGeom>
          <a:solidFill>
            <a:srgbClr val="5A9A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sp>
        <p:nvSpPr>
          <p:cNvPr id="159" name="Google Shape;159;p22"/>
          <p:cNvSpPr/>
          <p:nvPr/>
        </p:nvSpPr>
        <p:spPr>
          <a:xfrm>
            <a:off x="5378490" y="4151254"/>
            <a:ext cx="515200" cy="563100"/>
          </a:xfrm>
          <a:custGeom>
            <a:avLst/>
            <a:gdLst/>
            <a:ahLst/>
            <a:cxnLst/>
            <a:rect l="l" t="t" r="r" b="b"/>
            <a:pathLst>
              <a:path w="589" h="619" extrusionOk="0">
                <a:moveTo>
                  <a:pt x="294" y="0"/>
                </a:moveTo>
                <a:lnTo>
                  <a:pt x="294" y="0"/>
                </a:lnTo>
                <a:cubicBezTo>
                  <a:pt x="0" y="339"/>
                  <a:pt x="0" y="339"/>
                  <a:pt x="0" y="339"/>
                </a:cubicBezTo>
                <a:cubicBezTo>
                  <a:pt x="29" y="368"/>
                  <a:pt x="29" y="368"/>
                  <a:pt x="29" y="368"/>
                </a:cubicBezTo>
                <a:cubicBezTo>
                  <a:pt x="103" y="294"/>
                  <a:pt x="103" y="294"/>
                  <a:pt x="103" y="294"/>
                </a:cubicBezTo>
                <a:cubicBezTo>
                  <a:pt x="103" y="545"/>
                  <a:pt x="103" y="545"/>
                  <a:pt x="103" y="545"/>
                </a:cubicBezTo>
                <a:cubicBezTo>
                  <a:pt x="103" y="589"/>
                  <a:pt x="132" y="618"/>
                  <a:pt x="176" y="618"/>
                </a:cubicBezTo>
                <a:cubicBezTo>
                  <a:pt x="412" y="618"/>
                  <a:pt x="412" y="618"/>
                  <a:pt x="412" y="618"/>
                </a:cubicBezTo>
                <a:cubicBezTo>
                  <a:pt x="456" y="618"/>
                  <a:pt x="485" y="589"/>
                  <a:pt x="485" y="545"/>
                </a:cubicBezTo>
                <a:cubicBezTo>
                  <a:pt x="485" y="294"/>
                  <a:pt x="485" y="294"/>
                  <a:pt x="485" y="294"/>
                </a:cubicBezTo>
                <a:cubicBezTo>
                  <a:pt x="559" y="368"/>
                  <a:pt x="559" y="368"/>
                  <a:pt x="559" y="368"/>
                </a:cubicBezTo>
                <a:cubicBezTo>
                  <a:pt x="588" y="339"/>
                  <a:pt x="588" y="339"/>
                  <a:pt x="588" y="339"/>
                </a:cubicBezTo>
                <a:lnTo>
                  <a:pt x="294" y="0"/>
                </a:lnTo>
                <a:close/>
                <a:moveTo>
                  <a:pt x="456" y="545"/>
                </a:moveTo>
                <a:lnTo>
                  <a:pt x="456" y="545"/>
                </a:lnTo>
                <a:cubicBezTo>
                  <a:pt x="456" y="559"/>
                  <a:pt x="426" y="589"/>
                  <a:pt x="412" y="589"/>
                </a:cubicBezTo>
                <a:cubicBezTo>
                  <a:pt x="176" y="589"/>
                  <a:pt x="176" y="589"/>
                  <a:pt x="176" y="589"/>
                </a:cubicBezTo>
                <a:cubicBezTo>
                  <a:pt x="162" y="589"/>
                  <a:pt x="132" y="559"/>
                  <a:pt x="132" y="545"/>
                </a:cubicBezTo>
                <a:cubicBezTo>
                  <a:pt x="132" y="235"/>
                  <a:pt x="132" y="235"/>
                  <a:pt x="132" y="235"/>
                </a:cubicBezTo>
                <a:cubicBezTo>
                  <a:pt x="294" y="59"/>
                  <a:pt x="294" y="59"/>
                  <a:pt x="294" y="59"/>
                </a:cubicBezTo>
                <a:cubicBezTo>
                  <a:pt x="456" y="235"/>
                  <a:pt x="456" y="235"/>
                  <a:pt x="456" y="235"/>
                </a:cubicBezTo>
                <a:lnTo>
                  <a:pt x="456" y="545"/>
                </a:lnTo>
                <a:close/>
              </a:path>
            </a:pathLst>
          </a:custGeom>
          <a:solidFill>
            <a:srgbClr val="B1B3B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grpSp>
        <p:nvGrpSpPr>
          <p:cNvPr id="160" name="Google Shape;160;p22"/>
          <p:cNvGrpSpPr/>
          <p:nvPr/>
        </p:nvGrpSpPr>
        <p:grpSpPr>
          <a:xfrm>
            <a:off x="4975760" y="3836094"/>
            <a:ext cx="597540" cy="491311"/>
            <a:chOff x="4856163" y="3600451"/>
            <a:chExt cx="358775" cy="293688"/>
          </a:xfrm>
        </p:grpSpPr>
        <p:sp>
          <p:nvSpPr>
            <p:cNvPr id="161" name="Google Shape;161;p22"/>
            <p:cNvSpPr/>
            <p:nvPr/>
          </p:nvSpPr>
          <p:spPr>
            <a:xfrm>
              <a:off x="5103813" y="3692526"/>
              <a:ext cx="68263" cy="90488"/>
            </a:xfrm>
            <a:custGeom>
              <a:avLst/>
              <a:gdLst/>
              <a:ahLst/>
              <a:cxnLst/>
              <a:rect l="l" t="t" r="r" b="b"/>
              <a:pathLst>
                <a:path w="23" h="31" extrusionOk="0">
                  <a:moveTo>
                    <a:pt x="11" y="2"/>
                  </a:moveTo>
                  <a:cubicBezTo>
                    <a:pt x="10" y="1"/>
                    <a:pt x="9" y="0"/>
                    <a:pt x="7" y="0"/>
                  </a:cubicBezTo>
                  <a:cubicBezTo>
                    <a:pt x="4" y="0"/>
                    <a:pt x="4" y="0"/>
                    <a:pt x="4" y="0"/>
                  </a:cubicBezTo>
                  <a:cubicBezTo>
                    <a:pt x="1" y="0"/>
                    <a:pt x="0" y="2"/>
                    <a:pt x="0" y="4"/>
                  </a:cubicBezTo>
                  <a:cubicBezTo>
                    <a:pt x="0" y="27"/>
                    <a:pt x="0" y="27"/>
                    <a:pt x="0" y="27"/>
                  </a:cubicBezTo>
                  <a:cubicBezTo>
                    <a:pt x="0" y="29"/>
                    <a:pt x="1" y="31"/>
                    <a:pt x="4" y="31"/>
                  </a:cubicBezTo>
                  <a:cubicBezTo>
                    <a:pt x="19" y="31"/>
                    <a:pt x="19" y="31"/>
                    <a:pt x="19" y="31"/>
                  </a:cubicBezTo>
                  <a:cubicBezTo>
                    <a:pt x="21" y="31"/>
                    <a:pt x="23" y="29"/>
                    <a:pt x="23" y="27"/>
                  </a:cubicBezTo>
                  <a:cubicBezTo>
                    <a:pt x="23" y="21"/>
                    <a:pt x="23" y="21"/>
                    <a:pt x="23" y="21"/>
                  </a:cubicBezTo>
                  <a:cubicBezTo>
                    <a:pt x="23" y="20"/>
                    <a:pt x="23" y="20"/>
                    <a:pt x="22" y="19"/>
                  </a:cubicBezTo>
                  <a:lnTo>
                    <a:pt x="11" y="2"/>
                  </a:lnTo>
                  <a:close/>
                  <a:moveTo>
                    <a:pt x="19" y="27"/>
                  </a:moveTo>
                  <a:cubicBezTo>
                    <a:pt x="4" y="27"/>
                    <a:pt x="4" y="27"/>
                    <a:pt x="4" y="27"/>
                  </a:cubicBezTo>
                  <a:cubicBezTo>
                    <a:pt x="4" y="4"/>
                    <a:pt x="4" y="4"/>
                    <a:pt x="4" y="4"/>
                  </a:cubicBezTo>
                  <a:cubicBezTo>
                    <a:pt x="7" y="4"/>
                    <a:pt x="7" y="4"/>
                    <a:pt x="7" y="4"/>
                  </a:cubicBezTo>
                  <a:cubicBezTo>
                    <a:pt x="19" y="21"/>
                    <a:pt x="19" y="21"/>
                    <a:pt x="19" y="21"/>
                  </a:cubicBezTo>
                  <a:lnTo>
                    <a:pt x="19" y="27"/>
                  </a:lnTo>
                  <a:close/>
                  <a:moveTo>
                    <a:pt x="19" y="27"/>
                  </a:moveTo>
                  <a:cubicBezTo>
                    <a:pt x="19" y="27"/>
                    <a:pt x="19" y="27"/>
                    <a:pt x="19" y="27"/>
                  </a:cubicBezTo>
                </a:path>
              </a:pathLst>
            </a:custGeom>
            <a:solidFill>
              <a:srgbClr val="B1B3B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sp>
          <p:nvSpPr>
            <p:cNvPr id="162" name="Google Shape;162;p22"/>
            <p:cNvSpPr/>
            <p:nvPr/>
          </p:nvSpPr>
          <p:spPr>
            <a:xfrm>
              <a:off x="4856163" y="3600451"/>
              <a:ext cx="358775" cy="293688"/>
            </a:xfrm>
            <a:custGeom>
              <a:avLst/>
              <a:gdLst/>
              <a:ahLst/>
              <a:cxnLst/>
              <a:rect l="l" t="t" r="r" b="b"/>
              <a:pathLst>
                <a:path w="123" h="100" extrusionOk="0">
                  <a:moveTo>
                    <a:pt x="121" y="48"/>
                  </a:moveTo>
                  <a:cubicBezTo>
                    <a:pt x="106" y="25"/>
                    <a:pt x="106" y="25"/>
                    <a:pt x="106" y="25"/>
                  </a:cubicBezTo>
                  <a:cubicBezTo>
                    <a:pt x="104" y="22"/>
                    <a:pt x="100" y="20"/>
                    <a:pt x="96" y="20"/>
                  </a:cubicBezTo>
                  <a:cubicBezTo>
                    <a:pt x="81" y="20"/>
                    <a:pt x="81" y="20"/>
                    <a:pt x="81" y="20"/>
                  </a:cubicBezTo>
                  <a:cubicBezTo>
                    <a:pt x="81" y="12"/>
                    <a:pt x="81" y="12"/>
                    <a:pt x="81" y="12"/>
                  </a:cubicBezTo>
                  <a:cubicBezTo>
                    <a:pt x="81" y="6"/>
                    <a:pt x="76" y="0"/>
                    <a:pt x="69" y="0"/>
                  </a:cubicBezTo>
                  <a:cubicBezTo>
                    <a:pt x="12" y="0"/>
                    <a:pt x="12" y="0"/>
                    <a:pt x="12" y="0"/>
                  </a:cubicBezTo>
                  <a:cubicBezTo>
                    <a:pt x="6" y="0"/>
                    <a:pt x="0" y="6"/>
                    <a:pt x="0" y="12"/>
                  </a:cubicBezTo>
                  <a:cubicBezTo>
                    <a:pt x="0" y="54"/>
                    <a:pt x="0" y="54"/>
                    <a:pt x="0" y="54"/>
                  </a:cubicBezTo>
                  <a:cubicBezTo>
                    <a:pt x="0" y="61"/>
                    <a:pt x="6" y="66"/>
                    <a:pt x="12" y="66"/>
                  </a:cubicBezTo>
                  <a:cubicBezTo>
                    <a:pt x="12" y="77"/>
                    <a:pt x="12" y="77"/>
                    <a:pt x="12" y="77"/>
                  </a:cubicBezTo>
                  <a:cubicBezTo>
                    <a:pt x="12" y="84"/>
                    <a:pt x="17" y="89"/>
                    <a:pt x="23" y="89"/>
                  </a:cubicBezTo>
                  <a:cubicBezTo>
                    <a:pt x="28" y="89"/>
                    <a:pt x="28" y="89"/>
                    <a:pt x="28" y="89"/>
                  </a:cubicBezTo>
                  <a:cubicBezTo>
                    <a:pt x="30" y="95"/>
                    <a:pt x="35" y="100"/>
                    <a:pt x="43" y="100"/>
                  </a:cubicBezTo>
                  <a:cubicBezTo>
                    <a:pt x="50" y="100"/>
                    <a:pt x="56" y="95"/>
                    <a:pt x="57" y="89"/>
                  </a:cubicBezTo>
                  <a:cubicBezTo>
                    <a:pt x="78" y="89"/>
                    <a:pt x="78" y="89"/>
                    <a:pt x="78" y="89"/>
                  </a:cubicBezTo>
                  <a:cubicBezTo>
                    <a:pt x="79" y="95"/>
                    <a:pt x="85" y="100"/>
                    <a:pt x="92" y="100"/>
                  </a:cubicBezTo>
                  <a:cubicBezTo>
                    <a:pt x="100" y="100"/>
                    <a:pt x="106" y="95"/>
                    <a:pt x="107" y="89"/>
                  </a:cubicBezTo>
                  <a:cubicBezTo>
                    <a:pt x="112" y="89"/>
                    <a:pt x="112" y="89"/>
                    <a:pt x="112" y="89"/>
                  </a:cubicBezTo>
                  <a:cubicBezTo>
                    <a:pt x="118" y="89"/>
                    <a:pt x="123" y="84"/>
                    <a:pt x="123" y="77"/>
                  </a:cubicBezTo>
                  <a:cubicBezTo>
                    <a:pt x="123" y="54"/>
                    <a:pt x="123" y="54"/>
                    <a:pt x="123" y="54"/>
                  </a:cubicBezTo>
                  <a:cubicBezTo>
                    <a:pt x="123" y="52"/>
                    <a:pt x="122" y="50"/>
                    <a:pt x="121" y="48"/>
                  </a:cubicBezTo>
                  <a:close/>
                  <a:moveTo>
                    <a:pt x="12" y="58"/>
                  </a:moveTo>
                  <a:cubicBezTo>
                    <a:pt x="10" y="58"/>
                    <a:pt x="8" y="56"/>
                    <a:pt x="8" y="54"/>
                  </a:cubicBezTo>
                  <a:cubicBezTo>
                    <a:pt x="8" y="12"/>
                    <a:pt x="8" y="12"/>
                    <a:pt x="8" y="12"/>
                  </a:cubicBezTo>
                  <a:cubicBezTo>
                    <a:pt x="8" y="10"/>
                    <a:pt x="10" y="8"/>
                    <a:pt x="12" y="8"/>
                  </a:cubicBezTo>
                  <a:cubicBezTo>
                    <a:pt x="69" y="8"/>
                    <a:pt x="69" y="8"/>
                    <a:pt x="69" y="8"/>
                  </a:cubicBezTo>
                  <a:cubicBezTo>
                    <a:pt x="72" y="8"/>
                    <a:pt x="73" y="10"/>
                    <a:pt x="73" y="12"/>
                  </a:cubicBezTo>
                  <a:cubicBezTo>
                    <a:pt x="73" y="54"/>
                    <a:pt x="73" y="54"/>
                    <a:pt x="73" y="54"/>
                  </a:cubicBezTo>
                  <a:cubicBezTo>
                    <a:pt x="73" y="56"/>
                    <a:pt x="72" y="58"/>
                    <a:pt x="69" y="58"/>
                  </a:cubicBezTo>
                  <a:lnTo>
                    <a:pt x="12" y="58"/>
                  </a:lnTo>
                  <a:close/>
                  <a:moveTo>
                    <a:pt x="43" y="93"/>
                  </a:moveTo>
                  <a:cubicBezTo>
                    <a:pt x="38" y="93"/>
                    <a:pt x="35" y="89"/>
                    <a:pt x="35" y="85"/>
                  </a:cubicBezTo>
                  <a:cubicBezTo>
                    <a:pt x="35" y="81"/>
                    <a:pt x="38" y="77"/>
                    <a:pt x="43" y="77"/>
                  </a:cubicBezTo>
                  <a:cubicBezTo>
                    <a:pt x="47" y="77"/>
                    <a:pt x="50" y="81"/>
                    <a:pt x="50" y="85"/>
                  </a:cubicBezTo>
                  <a:cubicBezTo>
                    <a:pt x="50" y="89"/>
                    <a:pt x="47" y="93"/>
                    <a:pt x="43" y="93"/>
                  </a:cubicBezTo>
                  <a:close/>
                  <a:moveTo>
                    <a:pt x="92" y="93"/>
                  </a:moveTo>
                  <a:cubicBezTo>
                    <a:pt x="88" y="93"/>
                    <a:pt x="85" y="89"/>
                    <a:pt x="85" y="85"/>
                  </a:cubicBezTo>
                  <a:cubicBezTo>
                    <a:pt x="85" y="81"/>
                    <a:pt x="88" y="77"/>
                    <a:pt x="92" y="77"/>
                  </a:cubicBezTo>
                  <a:cubicBezTo>
                    <a:pt x="97" y="77"/>
                    <a:pt x="100" y="81"/>
                    <a:pt x="100" y="85"/>
                  </a:cubicBezTo>
                  <a:cubicBezTo>
                    <a:pt x="100" y="89"/>
                    <a:pt x="97" y="93"/>
                    <a:pt x="92" y="93"/>
                  </a:cubicBezTo>
                  <a:close/>
                  <a:moveTo>
                    <a:pt x="115" y="77"/>
                  </a:moveTo>
                  <a:cubicBezTo>
                    <a:pt x="115" y="79"/>
                    <a:pt x="114" y="81"/>
                    <a:pt x="112" y="81"/>
                  </a:cubicBezTo>
                  <a:cubicBezTo>
                    <a:pt x="107" y="81"/>
                    <a:pt x="107" y="81"/>
                    <a:pt x="107" y="81"/>
                  </a:cubicBezTo>
                  <a:cubicBezTo>
                    <a:pt x="106" y="74"/>
                    <a:pt x="100" y="70"/>
                    <a:pt x="92" y="70"/>
                  </a:cubicBezTo>
                  <a:cubicBezTo>
                    <a:pt x="85" y="70"/>
                    <a:pt x="79" y="74"/>
                    <a:pt x="78" y="81"/>
                  </a:cubicBezTo>
                  <a:cubicBezTo>
                    <a:pt x="57" y="81"/>
                    <a:pt x="57" y="81"/>
                    <a:pt x="57" y="81"/>
                  </a:cubicBezTo>
                  <a:cubicBezTo>
                    <a:pt x="56" y="74"/>
                    <a:pt x="50" y="70"/>
                    <a:pt x="43" y="70"/>
                  </a:cubicBezTo>
                  <a:cubicBezTo>
                    <a:pt x="35" y="70"/>
                    <a:pt x="30" y="74"/>
                    <a:pt x="28" y="81"/>
                  </a:cubicBezTo>
                  <a:cubicBezTo>
                    <a:pt x="23" y="81"/>
                    <a:pt x="23" y="81"/>
                    <a:pt x="23" y="81"/>
                  </a:cubicBezTo>
                  <a:cubicBezTo>
                    <a:pt x="21" y="81"/>
                    <a:pt x="20" y="79"/>
                    <a:pt x="20" y="77"/>
                  </a:cubicBezTo>
                  <a:cubicBezTo>
                    <a:pt x="20" y="66"/>
                    <a:pt x="20" y="66"/>
                    <a:pt x="20" y="66"/>
                  </a:cubicBezTo>
                  <a:cubicBezTo>
                    <a:pt x="69" y="66"/>
                    <a:pt x="69" y="66"/>
                    <a:pt x="69" y="66"/>
                  </a:cubicBezTo>
                  <a:cubicBezTo>
                    <a:pt x="76" y="66"/>
                    <a:pt x="81" y="61"/>
                    <a:pt x="81" y="54"/>
                  </a:cubicBezTo>
                  <a:cubicBezTo>
                    <a:pt x="81" y="27"/>
                    <a:pt x="81" y="27"/>
                    <a:pt x="81" y="27"/>
                  </a:cubicBezTo>
                  <a:cubicBezTo>
                    <a:pt x="96" y="27"/>
                    <a:pt x="96" y="27"/>
                    <a:pt x="96" y="27"/>
                  </a:cubicBezTo>
                  <a:cubicBezTo>
                    <a:pt x="98" y="27"/>
                    <a:pt x="99" y="28"/>
                    <a:pt x="99" y="29"/>
                  </a:cubicBezTo>
                  <a:cubicBezTo>
                    <a:pt x="115" y="52"/>
                    <a:pt x="115" y="52"/>
                    <a:pt x="115" y="52"/>
                  </a:cubicBezTo>
                  <a:cubicBezTo>
                    <a:pt x="115" y="53"/>
                    <a:pt x="115" y="53"/>
                    <a:pt x="115" y="54"/>
                  </a:cubicBezTo>
                  <a:lnTo>
                    <a:pt x="115" y="77"/>
                  </a:lnTo>
                  <a:close/>
                  <a:moveTo>
                    <a:pt x="115" y="77"/>
                  </a:moveTo>
                  <a:cubicBezTo>
                    <a:pt x="115" y="77"/>
                    <a:pt x="115" y="77"/>
                    <a:pt x="115" y="77"/>
                  </a:cubicBezTo>
                </a:path>
              </a:pathLst>
            </a:custGeom>
            <a:solidFill>
              <a:srgbClr val="B1B3B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grpSp>
      <p:pic>
        <p:nvPicPr>
          <p:cNvPr id="163" name="Google Shape;163;p22"/>
          <p:cNvPicPr preferRelativeResize="0"/>
          <p:nvPr/>
        </p:nvPicPr>
        <p:blipFill rotWithShape="1">
          <a:blip r:embed="rId4">
            <a:alphaModFix/>
          </a:blip>
          <a:srcRect/>
          <a:stretch/>
        </p:blipFill>
        <p:spPr>
          <a:xfrm>
            <a:off x="3307648" y="3524373"/>
            <a:ext cx="597547" cy="419176"/>
          </a:xfrm>
          <a:prstGeom prst="rect">
            <a:avLst/>
          </a:prstGeom>
          <a:noFill/>
          <a:ln>
            <a:noFill/>
          </a:ln>
        </p:spPr>
      </p:pic>
      <p:sp>
        <p:nvSpPr>
          <p:cNvPr id="164" name="Google Shape;164;p22"/>
          <p:cNvSpPr/>
          <p:nvPr/>
        </p:nvSpPr>
        <p:spPr>
          <a:xfrm>
            <a:off x="5861273" y="2538827"/>
            <a:ext cx="459824" cy="491300"/>
          </a:xfrm>
          <a:custGeom>
            <a:avLst/>
            <a:gdLst/>
            <a:ahLst/>
            <a:cxnLst/>
            <a:rect l="l" t="t" r="r" b="b"/>
            <a:pathLst>
              <a:path w="634" h="619" extrusionOk="0">
                <a:moveTo>
                  <a:pt x="603" y="74"/>
                </a:moveTo>
                <a:lnTo>
                  <a:pt x="603" y="74"/>
                </a:lnTo>
                <a:cubicBezTo>
                  <a:pt x="545" y="15"/>
                  <a:pt x="545" y="15"/>
                  <a:pt x="545" y="15"/>
                </a:cubicBezTo>
                <a:cubicBezTo>
                  <a:pt x="530" y="0"/>
                  <a:pt x="500" y="0"/>
                  <a:pt x="486" y="15"/>
                </a:cubicBezTo>
                <a:cubicBezTo>
                  <a:pt x="412" y="133"/>
                  <a:pt x="412" y="133"/>
                  <a:pt x="412" y="133"/>
                </a:cubicBezTo>
                <a:cubicBezTo>
                  <a:pt x="398" y="147"/>
                  <a:pt x="398" y="176"/>
                  <a:pt x="412" y="191"/>
                </a:cubicBezTo>
                <a:cubicBezTo>
                  <a:pt x="441" y="221"/>
                  <a:pt x="441" y="221"/>
                  <a:pt x="441" y="221"/>
                </a:cubicBezTo>
                <a:cubicBezTo>
                  <a:pt x="412" y="250"/>
                  <a:pt x="382" y="294"/>
                  <a:pt x="353" y="324"/>
                </a:cubicBezTo>
                <a:cubicBezTo>
                  <a:pt x="309" y="368"/>
                  <a:pt x="265" y="397"/>
                  <a:pt x="235" y="427"/>
                </a:cubicBezTo>
                <a:cubicBezTo>
                  <a:pt x="191" y="397"/>
                  <a:pt x="191" y="397"/>
                  <a:pt x="191" y="397"/>
                </a:cubicBezTo>
                <a:cubicBezTo>
                  <a:pt x="177" y="383"/>
                  <a:pt x="162" y="383"/>
                  <a:pt x="132" y="397"/>
                </a:cubicBezTo>
                <a:cubicBezTo>
                  <a:pt x="29" y="486"/>
                  <a:pt x="29" y="486"/>
                  <a:pt x="29" y="486"/>
                </a:cubicBezTo>
                <a:cubicBezTo>
                  <a:pt x="0" y="500"/>
                  <a:pt x="15" y="515"/>
                  <a:pt x="29" y="530"/>
                </a:cubicBezTo>
                <a:cubicBezTo>
                  <a:pt x="88" y="589"/>
                  <a:pt x="88" y="589"/>
                  <a:pt x="88" y="589"/>
                </a:cubicBezTo>
                <a:cubicBezTo>
                  <a:pt x="118" y="618"/>
                  <a:pt x="147" y="618"/>
                  <a:pt x="191" y="589"/>
                </a:cubicBezTo>
                <a:cubicBezTo>
                  <a:pt x="191" y="589"/>
                  <a:pt x="324" y="530"/>
                  <a:pt x="427" y="412"/>
                </a:cubicBezTo>
                <a:cubicBezTo>
                  <a:pt x="530" y="324"/>
                  <a:pt x="603" y="191"/>
                  <a:pt x="603" y="191"/>
                </a:cubicBezTo>
                <a:cubicBezTo>
                  <a:pt x="618" y="147"/>
                  <a:pt x="633" y="103"/>
                  <a:pt x="603" y="74"/>
                </a:cubicBezTo>
                <a:close/>
                <a:moveTo>
                  <a:pt x="574" y="162"/>
                </a:moveTo>
                <a:lnTo>
                  <a:pt x="574" y="162"/>
                </a:lnTo>
                <a:cubicBezTo>
                  <a:pt x="545" y="221"/>
                  <a:pt x="471" y="324"/>
                  <a:pt x="412" y="383"/>
                </a:cubicBezTo>
                <a:cubicBezTo>
                  <a:pt x="339" y="456"/>
                  <a:pt x="162" y="559"/>
                  <a:pt x="162" y="559"/>
                </a:cubicBezTo>
                <a:cubicBezTo>
                  <a:pt x="147" y="574"/>
                  <a:pt x="118" y="574"/>
                  <a:pt x="103" y="559"/>
                </a:cubicBezTo>
                <a:cubicBezTo>
                  <a:pt x="73" y="530"/>
                  <a:pt x="73" y="530"/>
                  <a:pt x="73" y="530"/>
                </a:cubicBezTo>
                <a:cubicBezTo>
                  <a:pt x="59" y="515"/>
                  <a:pt x="59" y="500"/>
                  <a:pt x="73" y="486"/>
                </a:cubicBezTo>
                <a:cubicBezTo>
                  <a:pt x="147" y="442"/>
                  <a:pt x="147" y="442"/>
                  <a:pt x="147" y="442"/>
                </a:cubicBezTo>
                <a:cubicBezTo>
                  <a:pt x="162" y="427"/>
                  <a:pt x="177" y="427"/>
                  <a:pt x="177" y="442"/>
                </a:cubicBezTo>
                <a:cubicBezTo>
                  <a:pt x="221" y="486"/>
                  <a:pt x="221" y="486"/>
                  <a:pt x="221" y="486"/>
                </a:cubicBezTo>
                <a:cubicBezTo>
                  <a:pt x="235" y="471"/>
                  <a:pt x="398" y="368"/>
                  <a:pt x="500" y="221"/>
                </a:cubicBezTo>
                <a:cubicBezTo>
                  <a:pt x="441" y="176"/>
                  <a:pt x="441" y="176"/>
                  <a:pt x="441" y="176"/>
                </a:cubicBezTo>
                <a:cubicBezTo>
                  <a:pt x="441" y="162"/>
                  <a:pt x="441" y="147"/>
                  <a:pt x="441" y="133"/>
                </a:cubicBezTo>
                <a:cubicBezTo>
                  <a:pt x="500" y="59"/>
                  <a:pt x="500" y="59"/>
                  <a:pt x="500" y="59"/>
                </a:cubicBezTo>
                <a:cubicBezTo>
                  <a:pt x="515" y="44"/>
                  <a:pt x="530" y="59"/>
                  <a:pt x="545" y="59"/>
                </a:cubicBezTo>
                <a:cubicBezTo>
                  <a:pt x="574" y="103"/>
                  <a:pt x="574" y="103"/>
                  <a:pt x="574" y="103"/>
                </a:cubicBezTo>
                <a:cubicBezTo>
                  <a:pt x="589" y="117"/>
                  <a:pt x="589" y="147"/>
                  <a:pt x="574" y="162"/>
                </a:cubicBezTo>
                <a:close/>
              </a:path>
            </a:pathLst>
          </a:custGeom>
          <a:solidFill>
            <a:srgbClr val="5A9A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pic>
        <p:nvPicPr>
          <p:cNvPr id="165" name="Google Shape;165;p22" descr="Medicine"/>
          <p:cNvPicPr preferRelativeResize="0"/>
          <p:nvPr/>
        </p:nvPicPr>
        <p:blipFill rotWithShape="1">
          <a:blip r:embed="rId5">
            <a:alphaModFix/>
          </a:blip>
          <a:srcRect/>
          <a:stretch/>
        </p:blipFill>
        <p:spPr>
          <a:xfrm>
            <a:off x="4975741" y="3757188"/>
            <a:ext cx="402771" cy="419176"/>
          </a:xfrm>
          <a:prstGeom prst="rect">
            <a:avLst/>
          </a:prstGeom>
          <a:noFill/>
          <a:ln>
            <a:noFill/>
          </a:ln>
        </p:spPr>
      </p:pic>
      <p:pic>
        <p:nvPicPr>
          <p:cNvPr id="166" name="Google Shape;166;p22" descr="A picture containing drawing, clock&#10;&#10;Description automatically generated"/>
          <p:cNvPicPr preferRelativeResize="0"/>
          <p:nvPr/>
        </p:nvPicPr>
        <p:blipFill rotWithShape="1">
          <a:blip r:embed="rId6">
            <a:alphaModFix/>
          </a:blip>
          <a:srcRect/>
          <a:stretch/>
        </p:blipFill>
        <p:spPr>
          <a:xfrm>
            <a:off x="4526462" y="1319197"/>
            <a:ext cx="987001" cy="714115"/>
          </a:xfrm>
          <a:prstGeom prst="rect">
            <a:avLst/>
          </a:prstGeom>
          <a:noFill/>
          <a:ln>
            <a:noFill/>
          </a:ln>
        </p:spPr>
      </p:pic>
      <p:grpSp>
        <p:nvGrpSpPr>
          <p:cNvPr id="167" name="Google Shape;167;p22"/>
          <p:cNvGrpSpPr/>
          <p:nvPr/>
        </p:nvGrpSpPr>
        <p:grpSpPr>
          <a:xfrm>
            <a:off x="5483689" y="4375550"/>
            <a:ext cx="304800" cy="292100"/>
            <a:chOff x="5006976" y="3013075"/>
            <a:chExt cx="304800" cy="292100"/>
          </a:xfrm>
        </p:grpSpPr>
        <p:sp>
          <p:nvSpPr>
            <p:cNvPr id="168" name="Google Shape;168;p22"/>
            <p:cNvSpPr/>
            <p:nvPr/>
          </p:nvSpPr>
          <p:spPr>
            <a:xfrm>
              <a:off x="5102226" y="3179763"/>
              <a:ext cx="33300" cy="30300"/>
            </a:xfrm>
            <a:prstGeom prst="ellipse">
              <a:avLst/>
            </a:prstGeom>
            <a:solidFill>
              <a:srgbClr val="5A9A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sp>
          <p:nvSpPr>
            <p:cNvPr id="169" name="Google Shape;169;p22"/>
            <p:cNvSpPr/>
            <p:nvPr/>
          </p:nvSpPr>
          <p:spPr>
            <a:xfrm>
              <a:off x="5181601" y="3179763"/>
              <a:ext cx="31800" cy="30300"/>
            </a:xfrm>
            <a:prstGeom prst="ellipse">
              <a:avLst/>
            </a:prstGeom>
            <a:solidFill>
              <a:srgbClr val="5A9A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sp>
          <p:nvSpPr>
            <p:cNvPr id="170" name="Google Shape;170;p22"/>
            <p:cNvSpPr/>
            <p:nvPr/>
          </p:nvSpPr>
          <p:spPr>
            <a:xfrm>
              <a:off x="5122863" y="3051175"/>
              <a:ext cx="73025" cy="55563"/>
            </a:xfrm>
            <a:custGeom>
              <a:avLst/>
              <a:gdLst/>
              <a:ahLst/>
              <a:cxnLst/>
              <a:rect l="l" t="t" r="r" b="b"/>
              <a:pathLst>
                <a:path w="46" h="35" extrusionOk="0">
                  <a:moveTo>
                    <a:pt x="13" y="35"/>
                  </a:moveTo>
                  <a:lnTo>
                    <a:pt x="33" y="35"/>
                  </a:lnTo>
                  <a:lnTo>
                    <a:pt x="33" y="22"/>
                  </a:lnTo>
                  <a:lnTo>
                    <a:pt x="46" y="22"/>
                  </a:lnTo>
                  <a:lnTo>
                    <a:pt x="46" y="11"/>
                  </a:lnTo>
                  <a:lnTo>
                    <a:pt x="33" y="11"/>
                  </a:lnTo>
                  <a:lnTo>
                    <a:pt x="33" y="0"/>
                  </a:lnTo>
                  <a:lnTo>
                    <a:pt x="13" y="0"/>
                  </a:lnTo>
                  <a:lnTo>
                    <a:pt x="13" y="11"/>
                  </a:lnTo>
                  <a:lnTo>
                    <a:pt x="0" y="11"/>
                  </a:lnTo>
                  <a:lnTo>
                    <a:pt x="0" y="22"/>
                  </a:lnTo>
                  <a:lnTo>
                    <a:pt x="13" y="22"/>
                  </a:lnTo>
                  <a:lnTo>
                    <a:pt x="13" y="35"/>
                  </a:lnTo>
                  <a:close/>
                </a:path>
              </a:pathLst>
            </a:custGeom>
            <a:solidFill>
              <a:srgbClr val="5A9A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sp>
          <p:nvSpPr>
            <p:cNvPr id="171" name="Google Shape;171;p22"/>
            <p:cNvSpPr/>
            <p:nvPr/>
          </p:nvSpPr>
          <p:spPr>
            <a:xfrm>
              <a:off x="5006976" y="3013075"/>
              <a:ext cx="304800" cy="292100"/>
            </a:xfrm>
            <a:custGeom>
              <a:avLst/>
              <a:gdLst/>
              <a:ahLst/>
              <a:cxnLst/>
              <a:rect l="l" t="t" r="r" b="b"/>
              <a:pathLst>
                <a:path w="121" h="116" extrusionOk="0">
                  <a:moveTo>
                    <a:pt x="106" y="56"/>
                  </a:moveTo>
                  <a:cubicBezTo>
                    <a:pt x="106" y="56"/>
                    <a:pt x="106" y="56"/>
                    <a:pt x="106" y="56"/>
                  </a:cubicBezTo>
                  <a:cubicBezTo>
                    <a:pt x="105" y="46"/>
                    <a:pt x="100" y="38"/>
                    <a:pt x="92" y="32"/>
                  </a:cubicBezTo>
                  <a:cubicBezTo>
                    <a:pt x="97" y="0"/>
                    <a:pt x="97" y="0"/>
                    <a:pt x="97" y="0"/>
                  </a:cubicBezTo>
                  <a:cubicBezTo>
                    <a:pt x="24" y="0"/>
                    <a:pt x="24" y="0"/>
                    <a:pt x="24" y="0"/>
                  </a:cubicBezTo>
                  <a:cubicBezTo>
                    <a:pt x="29" y="34"/>
                    <a:pt x="29" y="34"/>
                    <a:pt x="29" y="34"/>
                  </a:cubicBezTo>
                  <a:cubicBezTo>
                    <a:pt x="23" y="39"/>
                    <a:pt x="19" y="46"/>
                    <a:pt x="18" y="54"/>
                  </a:cubicBezTo>
                  <a:cubicBezTo>
                    <a:pt x="18" y="54"/>
                    <a:pt x="18" y="54"/>
                    <a:pt x="18" y="54"/>
                  </a:cubicBezTo>
                  <a:cubicBezTo>
                    <a:pt x="5" y="60"/>
                    <a:pt x="0" y="74"/>
                    <a:pt x="3" y="87"/>
                  </a:cubicBezTo>
                  <a:cubicBezTo>
                    <a:pt x="5" y="87"/>
                    <a:pt x="8" y="86"/>
                    <a:pt x="10" y="85"/>
                  </a:cubicBezTo>
                  <a:cubicBezTo>
                    <a:pt x="14" y="83"/>
                    <a:pt x="17" y="80"/>
                    <a:pt x="19" y="76"/>
                  </a:cubicBezTo>
                  <a:cubicBezTo>
                    <a:pt x="25" y="97"/>
                    <a:pt x="41" y="116"/>
                    <a:pt x="62" y="116"/>
                  </a:cubicBezTo>
                  <a:cubicBezTo>
                    <a:pt x="81" y="116"/>
                    <a:pt x="97" y="98"/>
                    <a:pt x="103" y="79"/>
                  </a:cubicBezTo>
                  <a:cubicBezTo>
                    <a:pt x="105" y="81"/>
                    <a:pt x="108" y="84"/>
                    <a:pt x="111" y="85"/>
                  </a:cubicBezTo>
                  <a:cubicBezTo>
                    <a:pt x="113" y="86"/>
                    <a:pt x="115" y="87"/>
                    <a:pt x="117" y="87"/>
                  </a:cubicBezTo>
                  <a:cubicBezTo>
                    <a:pt x="121" y="76"/>
                    <a:pt x="116" y="63"/>
                    <a:pt x="106" y="56"/>
                  </a:cubicBezTo>
                  <a:close/>
                  <a:moveTo>
                    <a:pt x="88" y="8"/>
                  </a:moveTo>
                  <a:cubicBezTo>
                    <a:pt x="83" y="44"/>
                    <a:pt x="83" y="44"/>
                    <a:pt x="83" y="44"/>
                  </a:cubicBezTo>
                  <a:cubicBezTo>
                    <a:pt x="38" y="44"/>
                    <a:pt x="38" y="44"/>
                    <a:pt x="38" y="44"/>
                  </a:cubicBezTo>
                  <a:cubicBezTo>
                    <a:pt x="32" y="8"/>
                    <a:pt x="32" y="8"/>
                    <a:pt x="32" y="8"/>
                  </a:cubicBezTo>
                  <a:lnTo>
                    <a:pt x="88" y="8"/>
                  </a:lnTo>
                  <a:close/>
                  <a:moveTo>
                    <a:pt x="98" y="71"/>
                  </a:moveTo>
                  <a:cubicBezTo>
                    <a:pt x="93" y="90"/>
                    <a:pt x="79" y="109"/>
                    <a:pt x="62" y="109"/>
                  </a:cubicBezTo>
                  <a:cubicBezTo>
                    <a:pt x="43" y="109"/>
                    <a:pt x="30" y="89"/>
                    <a:pt x="25" y="71"/>
                  </a:cubicBezTo>
                  <a:cubicBezTo>
                    <a:pt x="25" y="69"/>
                    <a:pt x="24" y="67"/>
                    <a:pt x="24" y="65"/>
                  </a:cubicBezTo>
                  <a:cubicBezTo>
                    <a:pt x="36" y="65"/>
                    <a:pt x="46" y="59"/>
                    <a:pt x="53" y="51"/>
                  </a:cubicBezTo>
                  <a:cubicBezTo>
                    <a:pt x="71" y="51"/>
                    <a:pt x="71" y="51"/>
                    <a:pt x="71" y="51"/>
                  </a:cubicBezTo>
                  <a:cubicBezTo>
                    <a:pt x="78" y="59"/>
                    <a:pt x="88" y="65"/>
                    <a:pt x="99" y="65"/>
                  </a:cubicBezTo>
                  <a:cubicBezTo>
                    <a:pt x="99" y="67"/>
                    <a:pt x="99" y="69"/>
                    <a:pt x="98" y="71"/>
                  </a:cubicBezTo>
                  <a:close/>
                </a:path>
              </a:pathLst>
            </a:custGeom>
            <a:solidFill>
              <a:srgbClr val="5A9AD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grpSp>
      <p:sp>
        <p:nvSpPr>
          <p:cNvPr id="172" name="Google Shape;172;p22"/>
          <p:cNvSpPr txBox="1"/>
          <p:nvPr/>
        </p:nvSpPr>
        <p:spPr>
          <a:xfrm>
            <a:off x="0" y="4821806"/>
            <a:ext cx="9142800" cy="322800"/>
          </a:xfrm>
          <a:prstGeom prst="rect">
            <a:avLst/>
          </a:prstGeom>
          <a:noFill/>
          <a:ln>
            <a:noFill/>
          </a:ln>
        </p:spPr>
        <p:txBody>
          <a:bodyPr spcFirstLastPara="1" wrap="square" lIns="68575" tIns="68575" rIns="68575" bIns="68575" anchor="t" anchorCtr="0">
            <a:noAutofit/>
          </a:bodyPr>
          <a:lstStyle/>
          <a:p>
            <a:pPr marL="0" lvl="0" indent="0" algn="ctr" rtl="0">
              <a:lnSpc>
                <a:spcPct val="100000"/>
              </a:lnSpc>
              <a:spcBef>
                <a:spcPts val="0"/>
              </a:spcBef>
              <a:spcAft>
                <a:spcPts val="0"/>
              </a:spcAft>
              <a:buNone/>
            </a:pPr>
            <a:endParaRPr sz="600" b="1" i="1">
              <a:solidFill>
                <a:srgbClr val="999999"/>
              </a:solidFill>
            </a:endParaRPr>
          </a:p>
          <a:p>
            <a:pPr marL="0" lvl="0" indent="0" algn="ctr" rtl="0">
              <a:lnSpc>
                <a:spcPct val="100000"/>
              </a:lnSpc>
              <a:spcBef>
                <a:spcPts val="0"/>
              </a:spcBef>
              <a:spcAft>
                <a:spcPts val="0"/>
              </a:spcAft>
              <a:buNone/>
            </a:pPr>
            <a:r>
              <a:rPr lang="en" sz="600" i="1">
                <a:solidFill>
                  <a:srgbClr val="999999"/>
                </a:solidFill>
              </a:rPr>
              <a:t>This is a Hoffmann-La Roche Limited document that contains confidential information. Nothing herein is to be disclosed without written consent from Hoffmann-La Roche Limited.</a:t>
            </a:r>
            <a:endParaRPr sz="1100"/>
          </a:p>
        </p:txBody>
      </p:sp>
      <p:pic>
        <p:nvPicPr>
          <p:cNvPr id="173" name="Google Shape;173;p22"/>
          <p:cNvPicPr preferRelativeResize="0"/>
          <p:nvPr/>
        </p:nvPicPr>
        <p:blipFill>
          <a:blip r:embed="rId7">
            <a:alphaModFix/>
          </a:blip>
          <a:stretch>
            <a:fillRect/>
          </a:stretch>
        </p:blipFill>
        <p:spPr>
          <a:xfrm>
            <a:off x="4408588" y="2528300"/>
            <a:ext cx="680143" cy="733928"/>
          </a:xfrm>
          <a:prstGeom prst="rect">
            <a:avLst/>
          </a:prstGeom>
          <a:noFill/>
          <a:ln>
            <a:noFill/>
          </a:ln>
        </p:spPr>
      </p:pic>
      <p:pic>
        <p:nvPicPr>
          <p:cNvPr id="174" name="Google Shape;174;p22"/>
          <p:cNvPicPr preferRelativeResize="0"/>
          <p:nvPr/>
        </p:nvPicPr>
        <p:blipFill>
          <a:blip r:embed="rId8">
            <a:alphaModFix/>
          </a:blip>
          <a:stretch>
            <a:fillRect/>
          </a:stretch>
        </p:blipFill>
        <p:spPr>
          <a:xfrm>
            <a:off x="4785457" y="2680922"/>
            <a:ext cx="680143" cy="73392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3"/>
          <p:cNvSpPr txBox="1">
            <a:spLocks noGrp="1"/>
          </p:cNvSpPr>
          <p:nvPr>
            <p:ph type="title"/>
          </p:nvPr>
        </p:nvSpPr>
        <p:spPr>
          <a:xfrm>
            <a:off x="571450" y="432675"/>
            <a:ext cx="7431600" cy="5727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a:t>10+ years of applying decentralised elements</a:t>
            </a:r>
            <a:endParaRPr/>
          </a:p>
        </p:txBody>
      </p:sp>
      <p:sp>
        <p:nvSpPr>
          <p:cNvPr id="180" name="Google Shape;180;p23"/>
          <p:cNvSpPr txBox="1">
            <a:spLocks noGrp="1"/>
          </p:cNvSpPr>
          <p:nvPr>
            <p:ph type="subTitle" idx="1"/>
          </p:nvPr>
        </p:nvSpPr>
        <p:spPr>
          <a:xfrm>
            <a:off x="571450" y="722100"/>
            <a:ext cx="7431600" cy="4368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a:t>US pilots were initiated in the early 2010s to test the concept </a:t>
            </a:r>
            <a:endParaRPr/>
          </a:p>
        </p:txBody>
      </p:sp>
      <p:sp>
        <p:nvSpPr>
          <p:cNvPr id="181" name="Google Shape;181;p23"/>
          <p:cNvSpPr txBox="1"/>
          <p:nvPr/>
        </p:nvSpPr>
        <p:spPr>
          <a:xfrm>
            <a:off x="6865788" y="1362725"/>
            <a:ext cx="2120100" cy="585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000"/>
              </a:spcBef>
              <a:spcAft>
                <a:spcPts val="0"/>
              </a:spcAft>
              <a:buNone/>
            </a:pPr>
            <a:r>
              <a:rPr lang="en" sz="1300">
                <a:solidFill>
                  <a:srgbClr val="333333"/>
                </a:solidFill>
                <a:latin typeface="Roche Sans"/>
                <a:ea typeface="Roche Sans"/>
                <a:cs typeface="Roche Sans"/>
                <a:sym typeface="Roche Sans"/>
              </a:rPr>
              <a:t>Long term follow up in metastatic breast cancer</a:t>
            </a:r>
            <a:endParaRPr sz="1300">
              <a:solidFill>
                <a:srgbClr val="333333"/>
              </a:solidFill>
              <a:latin typeface="Roche Sans"/>
              <a:ea typeface="Roche Sans"/>
              <a:cs typeface="Roche Sans"/>
              <a:sym typeface="Roche Sans"/>
            </a:endParaRPr>
          </a:p>
        </p:txBody>
      </p:sp>
      <p:pic>
        <p:nvPicPr>
          <p:cNvPr id="182" name="Google Shape;182;p23"/>
          <p:cNvPicPr preferRelativeResize="0"/>
          <p:nvPr/>
        </p:nvPicPr>
        <p:blipFill rotWithShape="1">
          <a:blip r:embed="rId3">
            <a:alphaModFix/>
          </a:blip>
          <a:srcRect t="20286"/>
          <a:stretch/>
        </p:blipFill>
        <p:spPr>
          <a:xfrm>
            <a:off x="334575" y="3131100"/>
            <a:ext cx="2328449" cy="1716493"/>
          </a:xfrm>
          <a:prstGeom prst="rect">
            <a:avLst/>
          </a:prstGeom>
          <a:noFill/>
          <a:ln>
            <a:noFill/>
          </a:ln>
        </p:spPr>
      </p:pic>
      <p:sp>
        <p:nvSpPr>
          <p:cNvPr id="183" name="Google Shape;183;p23"/>
          <p:cNvSpPr txBox="1"/>
          <p:nvPr/>
        </p:nvSpPr>
        <p:spPr>
          <a:xfrm>
            <a:off x="3924420" y="1362725"/>
            <a:ext cx="2211000" cy="9852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Clr>
                <a:schemeClr val="lt2"/>
              </a:buClr>
              <a:buSzPts val="1100"/>
              <a:buFont typeface="Arial"/>
              <a:buNone/>
            </a:pPr>
            <a:r>
              <a:rPr lang="en" sz="1300">
                <a:solidFill>
                  <a:srgbClr val="333333"/>
                </a:solidFill>
                <a:latin typeface="Roche Sans"/>
                <a:ea typeface="Roche Sans"/>
                <a:cs typeface="Roche Sans"/>
                <a:sym typeface="Roche Sans"/>
              </a:rPr>
              <a:t>Non interventional setting on remote vision monitoring (DHT)</a:t>
            </a:r>
            <a:endParaRPr sz="1300">
              <a:solidFill>
                <a:srgbClr val="333333"/>
              </a:solidFill>
              <a:latin typeface="Roche Sans"/>
              <a:ea typeface="Roche Sans"/>
              <a:cs typeface="Roche Sans"/>
              <a:sym typeface="Roche Sans"/>
            </a:endParaRPr>
          </a:p>
          <a:p>
            <a:pPr marL="0" lvl="0" indent="0" algn="l" rtl="0">
              <a:spcBef>
                <a:spcPts val="0"/>
              </a:spcBef>
              <a:spcAft>
                <a:spcPts val="0"/>
              </a:spcAft>
              <a:buNone/>
            </a:pPr>
            <a:endParaRPr sz="1300">
              <a:solidFill>
                <a:srgbClr val="333333"/>
              </a:solidFill>
              <a:latin typeface="Roche Sans"/>
              <a:ea typeface="Roche Sans"/>
              <a:cs typeface="Roche Sans"/>
              <a:sym typeface="Roche Sans"/>
            </a:endParaRPr>
          </a:p>
        </p:txBody>
      </p:sp>
      <p:sp>
        <p:nvSpPr>
          <p:cNvPr id="184" name="Google Shape;184;p23"/>
          <p:cNvSpPr txBox="1"/>
          <p:nvPr/>
        </p:nvSpPr>
        <p:spPr>
          <a:xfrm>
            <a:off x="4233429" y="4189900"/>
            <a:ext cx="1902000" cy="7851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 sz="1300">
                <a:solidFill>
                  <a:srgbClr val="333333"/>
                </a:solidFill>
                <a:latin typeface="Roche Sans"/>
                <a:ea typeface="Roche Sans"/>
                <a:cs typeface="Roche Sans"/>
                <a:sym typeface="Roche Sans"/>
              </a:rPr>
              <a:t>Non-drug interventional study in Ulcerative Colitis </a:t>
            </a:r>
            <a:endParaRPr sz="1300">
              <a:solidFill>
                <a:srgbClr val="333333"/>
              </a:solidFill>
              <a:latin typeface="Roche Sans"/>
              <a:ea typeface="Roche Sans"/>
              <a:cs typeface="Roche Sans"/>
              <a:sym typeface="Roche Sans"/>
            </a:endParaRPr>
          </a:p>
        </p:txBody>
      </p:sp>
      <p:sp>
        <p:nvSpPr>
          <p:cNvPr id="185" name="Google Shape;185;p23"/>
          <p:cNvSpPr/>
          <p:nvPr/>
        </p:nvSpPr>
        <p:spPr>
          <a:xfrm>
            <a:off x="4716069" y="2030238"/>
            <a:ext cx="817900" cy="492600"/>
          </a:xfrm>
          <a:custGeom>
            <a:avLst/>
            <a:gdLst/>
            <a:ahLst/>
            <a:cxnLst/>
            <a:rect l="l" t="t" r="r" b="b"/>
            <a:pathLst>
              <a:path w="497" h="276" extrusionOk="0">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rgbClr val="1C8ADC"/>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sp>
        <p:nvSpPr>
          <p:cNvPr id="186" name="Google Shape;186;p23"/>
          <p:cNvSpPr txBox="1"/>
          <p:nvPr/>
        </p:nvSpPr>
        <p:spPr>
          <a:xfrm>
            <a:off x="6865788" y="4214000"/>
            <a:ext cx="2120100" cy="5850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 sz="1300">
                <a:solidFill>
                  <a:srgbClr val="333333"/>
                </a:solidFill>
                <a:latin typeface="Roche Sans"/>
                <a:ea typeface="Roche Sans"/>
                <a:cs typeface="Roche Sans"/>
                <a:sym typeface="Roche Sans"/>
              </a:rPr>
              <a:t>Pilot sub-study within an Interventional Ph III trial</a:t>
            </a:r>
            <a:endParaRPr sz="1300">
              <a:solidFill>
                <a:srgbClr val="333333"/>
              </a:solidFill>
              <a:latin typeface="Roche Sans"/>
              <a:ea typeface="Roche Sans"/>
              <a:cs typeface="Roche Sans"/>
              <a:sym typeface="Roche Sans"/>
            </a:endParaRPr>
          </a:p>
        </p:txBody>
      </p:sp>
      <p:sp>
        <p:nvSpPr>
          <p:cNvPr id="187" name="Google Shape;187;p23"/>
          <p:cNvSpPr txBox="1"/>
          <p:nvPr/>
        </p:nvSpPr>
        <p:spPr>
          <a:xfrm>
            <a:off x="318649" y="1232750"/>
            <a:ext cx="2582100" cy="785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a:solidFill>
                  <a:srgbClr val="333333"/>
                </a:solidFill>
                <a:highlight>
                  <a:srgbClr val="FFFFFF"/>
                </a:highlight>
                <a:latin typeface="Roche Sans"/>
                <a:ea typeface="Roche Sans"/>
                <a:cs typeface="Roche Sans"/>
                <a:sym typeface="Roche Sans"/>
              </a:rPr>
              <a:t>Early virtual component with Eli Lilly tadalafil study in erectile dysfunction in 2001</a:t>
            </a:r>
            <a:endParaRPr sz="1300">
              <a:solidFill>
                <a:srgbClr val="333333"/>
              </a:solidFill>
              <a:latin typeface="Roche Sans"/>
              <a:ea typeface="Roche Sans"/>
              <a:cs typeface="Roche Sans"/>
              <a:sym typeface="Roche Sans"/>
            </a:endParaRPr>
          </a:p>
        </p:txBody>
      </p:sp>
      <p:sp>
        <p:nvSpPr>
          <p:cNvPr id="188" name="Google Shape;188;p23"/>
          <p:cNvSpPr/>
          <p:nvPr/>
        </p:nvSpPr>
        <p:spPr>
          <a:xfrm>
            <a:off x="7309586" y="2106277"/>
            <a:ext cx="459824" cy="491300"/>
          </a:xfrm>
          <a:custGeom>
            <a:avLst/>
            <a:gdLst/>
            <a:ahLst/>
            <a:cxnLst/>
            <a:rect l="l" t="t" r="r" b="b"/>
            <a:pathLst>
              <a:path w="634" h="619" extrusionOk="0">
                <a:moveTo>
                  <a:pt x="603" y="74"/>
                </a:moveTo>
                <a:lnTo>
                  <a:pt x="603" y="74"/>
                </a:lnTo>
                <a:cubicBezTo>
                  <a:pt x="545" y="15"/>
                  <a:pt x="545" y="15"/>
                  <a:pt x="545" y="15"/>
                </a:cubicBezTo>
                <a:cubicBezTo>
                  <a:pt x="530" y="0"/>
                  <a:pt x="500" y="0"/>
                  <a:pt x="486" y="15"/>
                </a:cubicBezTo>
                <a:cubicBezTo>
                  <a:pt x="412" y="133"/>
                  <a:pt x="412" y="133"/>
                  <a:pt x="412" y="133"/>
                </a:cubicBezTo>
                <a:cubicBezTo>
                  <a:pt x="398" y="147"/>
                  <a:pt x="398" y="176"/>
                  <a:pt x="412" y="191"/>
                </a:cubicBezTo>
                <a:cubicBezTo>
                  <a:pt x="441" y="221"/>
                  <a:pt x="441" y="221"/>
                  <a:pt x="441" y="221"/>
                </a:cubicBezTo>
                <a:cubicBezTo>
                  <a:pt x="412" y="250"/>
                  <a:pt x="382" y="294"/>
                  <a:pt x="353" y="324"/>
                </a:cubicBezTo>
                <a:cubicBezTo>
                  <a:pt x="309" y="368"/>
                  <a:pt x="265" y="397"/>
                  <a:pt x="235" y="427"/>
                </a:cubicBezTo>
                <a:cubicBezTo>
                  <a:pt x="191" y="397"/>
                  <a:pt x="191" y="397"/>
                  <a:pt x="191" y="397"/>
                </a:cubicBezTo>
                <a:cubicBezTo>
                  <a:pt x="177" y="383"/>
                  <a:pt x="162" y="383"/>
                  <a:pt x="132" y="397"/>
                </a:cubicBezTo>
                <a:cubicBezTo>
                  <a:pt x="29" y="486"/>
                  <a:pt x="29" y="486"/>
                  <a:pt x="29" y="486"/>
                </a:cubicBezTo>
                <a:cubicBezTo>
                  <a:pt x="0" y="500"/>
                  <a:pt x="15" y="515"/>
                  <a:pt x="29" y="530"/>
                </a:cubicBezTo>
                <a:cubicBezTo>
                  <a:pt x="88" y="589"/>
                  <a:pt x="88" y="589"/>
                  <a:pt x="88" y="589"/>
                </a:cubicBezTo>
                <a:cubicBezTo>
                  <a:pt x="118" y="618"/>
                  <a:pt x="147" y="618"/>
                  <a:pt x="191" y="589"/>
                </a:cubicBezTo>
                <a:cubicBezTo>
                  <a:pt x="191" y="589"/>
                  <a:pt x="324" y="530"/>
                  <a:pt x="427" y="412"/>
                </a:cubicBezTo>
                <a:cubicBezTo>
                  <a:pt x="530" y="324"/>
                  <a:pt x="603" y="191"/>
                  <a:pt x="603" y="191"/>
                </a:cubicBezTo>
                <a:cubicBezTo>
                  <a:pt x="618" y="147"/>
                  <a:pt x="633" y="103"/>
                  <a:pt x="603" y="74"/>
                </a:cubicBezTo>
                <a:close/>
                <a:moveTo>
                  <a:pt x="574" y="162"/>
                </a:moveTo>
                <a:lnTo>
                  <a:pt x="574" y="162"/>
                </a:lnTo>
                <a:cubicBezTo>
                  <a:pt x="545" y="221"/>
                  <a:pt x="471" y="324"/>
                  <a:pt x="412" y="383"/>
                </a:cubicBezTo>
                <a:cubicBezTo>
                  <a:pt x="339" y="456"/>
                  <a:pt x="162" y="559"/>
                  <a:pt x="162" y="559"/>
                </a:cubicBezTo>
                <a:cubicBezTo>
                  <a:pt x="147" y="574"/>
                  <a:pt x="118" y="574"/>
                  <a:pt x="103" y="559"/>
                </a:cubicBezTo>
                <a:cubicBezTo>
                  <a:pt x="73" y="530"/>
                  <a:pt x="73" y="530"/>
                  <a:pt x="73" y="530"/>
                </a:cubicBezTo>
                <a:cubicBezTo>
                  <a:pt x="59" y="515"/>
                  <a:pt x="59" y="500"/>
                  <a:pt x="73" y="486"/>
                </a:cubicBezTo>
                <a:cubicBezTo>
                  <a:pt x="147" y="442"/>
                  <a:pt x="147" y="442"/>
                  <a:pt x="147" y="442"/>
                </a:cubicBezTo>
                <a:cubicBezTo>
                  <a:pt x="162" y="427"/>
                  <a:pt x="177" y="427"/>
                  <a:pt x="177" y="442"/>
                </a:cubicBezTo>
                <a:cubicBezTo>
                  <a:pt x="221" y="486"/>
                  <a:pt x="221" y="486"/>
                  <a:pt x="221" y="486"/>
                </a:cubicBezTo>
                <a:cubicBezTo>
                  <a:pt x="235" y="471"/>
                  <a:pt x="398" y="368"/>
                  <a:pt x="500" y="221"/>
                </a:cubicBezTo>
                <a:cubicBezTo>
                  <a:pt x="441" y="176"/>
                  <a:pt x="441" y="176"/>
                  <a:pt x="441" y="176"/>
                </a:cubicBezTo>
                <a:cubicBezTo>
                  <a:pt x="441" y="162"/>
                  <a:pt x="441" y="147"/>
                  <a:pt x="441" y="133"/>
                </a:cubicBezTo>
                <a:cubicBezTo>
                  <a:pt x="500" y="59"/>
                  <a:pt x="500" y="59"/>
                  <a:pt x="500" y="59"/>
                </a:cubicBezTo>
                <a:cubicBezTo>
                  <a:pt x="515" y="44"/>
                  <a:pt x="530" y="59"/>
                  <a:pt x="545" y="59"/>
                </a:cubicBezTo>
                <a:cubicBezTo>
                  <a:pt x="574" y="103"/>
                  <a:pt x="574" y="103"/>
                  <a:pt x="574" y="103"/>
                </a:cubicBezTo>
                <a:cubicBezTo>
                  <a:pt x="589" y="117"/>
                  <a:pt x="589" y="147"/>
                  <a:pt x="574" y="162"/>
                </a:cubicBezTo>
                <a:close/>
              </a:path>
            </a:pathLst>
          </a:custGeom>
          <a:solidFill>
            <a:srgbClr val="5A9A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sp>
        <p:nvSpPr>
          <p:cNvPr id="189" name="Google Shape;189;p23"/>
          <p:cNvSpPr/>
          <p:nvPr/>
        </p:nvSpPr>
        <p:spPr>
          <a:xfrm rot="-212529">
            <a:off x="7562569" y="3761753"/>
            <a:ext cx="204074" cy="267069"/>
          </a:xfrm>
          <a:custGeom>
            <a:avLst/>
            <a:gdLst/>
            <a:ahLst/>
            <a:cxnLst/>
            <a:rect l="l" t="t" r="r" b="b"/>
            <a:pathLst>
              <a:path w="472" h="619" extrusionOk="0">
                <a:moveTo>
                  <a:pt x="236" y="0"/>
                </a:moveTo>
                <a:lnTo>
                  <a:pt x="236" y="0"/>
                </a:lnTo>
                <a:cubicBezTo>
                  <a:pt x="104" y="0"/>
                  <a:pt x="0" y="103"/>
                  <a:pt x="0" y="235"/>
                </a:cubicBezTo>
                <a:cubicBezTo>
                  <a:pt x="0" y="323"/>
                  <a:pt x="192" y="618"/>
                  <a:pt x="236" y="618"/>
                </a:cubicBezTo>
                <a:cubicBezTo>
                  <a:pt x="280" y="618"/>
                  <a:pt x="471" y="323"/>
                  <a:pt x="471" y="235"/>
                </a:cubicBezTo>
                <a:cubicBezTo>
                  <a:pt x="471" y="103"/>
                  <a:pt x="368" y="0"/>
                  <a:pt x="236" y="0"/>
                </a:cubicBezTo>
                <a:close/>
                <a:moveTo>
                  <a:pt x="236" y="559"/>
                </a:moveTo>
                <a:lnTo>
                  <a:pt x="236" y="559"/>
                </a:lnTo>
                <a:cubicBezTo>
                  <a:pt x="207" y="559"/>
                  <a:pt x="45" y="309"/>
                  <a:pt x="45" y="235"/>
                </a:cubicBezTo>
                <a:cubicBezTo>
                  <a:pt x="45" y="117"/>
                  <a:pt x="133" y="29"/>
                  <a:pt x="236" y="29"/>
                </a:cubicBezTo>
                <a:cubicBezTo>
                  <a:pt x="339" y="29"/>
                  <a:pt x="427" y="117"/>
                  <a:pt x="427" y="235"/>
                </a:cubicBezTo>
                <a:cubicBezTo>
                  <a:pt x="427" y="309"/>
                  <a:pt x="266" y="559"/>
                  <a:pt x="236" y="559"/>
                </a:cubicBezTo>
                <a:close/>
                <a:moveTo>
                  <a:pt x="236" y="132"/>
                </a:moveTo>
                <a:lnTo>
                  <a:pt x="236" y="132"/>
                </a:lnTo>
                <a:cubicBezTo>
                  <a:pt x="177" y="132"/>
                  <a:pt x="133" y="176"/>
                  <a:pt x="133" y="235"/>
                </a:cubicBezTo>
                <a:cubicBezTo>
                  <a:pt x="133" y="279"/>
                  <a:pt x="177" y="323"/>
                  <a:pt x="236" y="323"/>
                </a:cubicBezTo>
                <a:cubicBezTo>
                  <a:pt x="295" y="323"/>
                  <a:pt x="339" y="279"/>
                  <a:pt x="339" y="235"/>
                </a:cubicBezTo>
                <a:cubicBezTo>
                  <a:pt x="339" y="176"/>
                  <a:pt x="295" y="132"/>
                  <a:pt x="236" y="132"/>
                </a:cubicBezTo>
                <a:close/>
                <a:moveTo>
                  <a:pt x="236" y="294"/>
                </a:moveTo>
                <a:lnTo>
                  <a:pt x="236" y="294"/>
                </a:lnTo>
                <a:cubicBezTo>
                  <a:pt x="207" y="294"/>
                  <a:pt x="177" y="264"/>
                  <a:pt x="177" y="235"/>
                </a:cubicBezTo>
                <a:cubicBezTo>
                  <a:pt x="177" y="191"/>
                  <a:pt x="207" y="176"/>
                  <a:pt x="236" y="176"/>
                </a:cubicBezTo>
                <a:cubicBezTo>
                  <a:pt x="266" y="176"/>
                  <a:pt x="295" y="191"/>
                  <a:pt x="295" y="235"/>
                </a:cubicBezTo>
                <a:cubicBezTo>
                  <a:pt x="295" y="264"/>
                  <a:pt x="266" y="294"/>
                  <a:pt x="236" y="294"/>
                </a:cubicBezTo>
                <a:close/>
              </a:path>
            </a:pathLst>
          </a:custGeom>
          <a:solidFill>
            <a:srgbClr val="5A9A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sp>
        <p:nvSpPr>
          <p:cNvPr id="190" name="Google Shape;190;p23"/>
          <p:cNvSpPr/>
          <p:nvPr/>
        </p:nvSpPr>
        <p:spPr>
          <a:xfrm>
            <a:off x="7406990" y="3544954"/>
            <a:ext cx="515200" cy="563100"/>
          </a:xfrm>
          <a:custGeom>
            <a:avLst/>
            <a:gdLst/>
            <a:ahLst/>
            <a:cxnLst/>
            <a:rect l="l" t="t" r="r" b="b"/>
            <a:pathLst>
              <a:path w="589" h="619" extrusionOk="0">
                <a:moveTo>
                  <a:pt x="294" y="0"/>
                </a:moveTo>
                <a:lnTo>
                  <a:pt x="294" y="0"/>
                </a:lnTo>
                <a:cubicBezTo>
                  <a:pt x="0" y="339"/>
                  <a:pt x="0" y="339"/>
                  <a:pt x="0" y="339"/>
                </a:cubicBezTo>
                <a:cubicBezTo>
                  <a:pt x="29" y="368"/>
                  <a:pt x="29" y="368"/>
                  <a:pt x="29" y="368"/>
                </a:cubicBezTo>
                <a:cubicBezTo>
                  <a:pt x="103" y="294"/>
                  <a:pt x="103" y="294"/>
                  <a:pt x="103" y="294"/>
                </a:cubicBezTo>
                <a:cubicBezTo>
                  <a:pt x="103" y="545"/>
                  <a:pt x="103" y="545"/>
                  <a:pt x="103" y="545"/>
                </a:cubicBezTo>
                <a:cubicBezTo>
                  <a:pt x="103" y="589"/>
                  <a:pt x="132" y="618"/>
                  <a:pt x="176" y="618"/>
                </a:cubicBezTo>
                <a:cubicBezTo>
                  <a:pt x="412" y="618"/>
                  <a:pt x="412" y="618"/>
                  <a:pt x="412" y="618"/>
                </a:cubicBezTo>
                <a:cubicBezTo>
                  <a:pt x="456" y="618"/>
                  <a:pt x="485" y="589"/>
                  <a:pt x="485" y="545"/>
                </a:cubicBezTo>
                <a:cubicBezTo>
                  <a:pt x="485" y="294"/>
                  <a:pt x="485" y="294"/>
                  <a:pt x="485" y="294"/>
                </a:cubicBezTo>
                <a:cubicBezTo>
                  <a:pt x="559" y="368"/>
                  <a:pt x="559" y="368"/>
                  <a:pt x="559" y="368"/>
                </a:cubicBezTo>
                <a:cubicBezTo>
                  <a:pt x="588" y="339"/>
                  <a:pt x="588" y="339"/>
                  <a:pt x="588" y="339"/>
                </a:cubicBezTo>
                <a:lnTo>
                  <a:pt x="294" y="0"/>
                </a:lnTo>
                <a:close/>
                <a:moveTo>
                  <a:pt x="456" y="545"/>
                </a:moveTo>
                <a:lnTo>
                  <a:pt x="456" y="545"/>
                </a:lnTo>
                <a:cubicBezTo>
                  <a:pt x="456" y="559"/>
                  <a:pt x="426" y="589"/>
                  <a:pt x="412" y="589"/>
                </a:cubicBezTo>
                <a:cubicBezTo>
                  <a:pt x="176" y="589"/>
                  <a:pt x="176" y="589"/>
                  <a:pt x="176" y="589"/>
                </a:cubicBezTo>
                <a:cubicBezTo>
                  <a:pt x="162" y="589"/>
                  <a:pt x="132" y="559"/>
                  <a:pt x="132" y="545"/>
                </a:cubicBezTo>
                <a:cubicBezTo>
                  <a:pt x="132" y="235"/>
                  <a:pt x="132" y="235"/>
                  <a:pt x="132" y="235"/>
                </a:cubicBezTo>
                <a:cubicBezTo>
                  <a:pt x="294" y="59"/>
                  <a:pt x="294" y="59"/>
                  <a:pt x="294" y="59"/>
                </a:cubicBezTo>
                <a:cubicBezTo>
                  <a:pt x="456" y="235"/>
                  <a:pt x="456" y="235"/>
                  <a:pt x="456" y="235"/>
                </a:cubicBezTo>
                <a:lnTo>
                  <a:pt x="456" y="545"/>
                </a:lnTo>
                <a:close/>
              </a:path>
            </a:pathLst>
          </a:custGeom>
          <a:solidFill>
            <a:srgbClr val="B1B3B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pic>
        <p:nvPicPr>
          <p:cNvPr id="191" name="Google Shape;191;p23" descr="Medicine"/>
          <p:cNvPicPr preferRelativeResize="0"/>
          <p:nvPr/>
        </p:nvPicPr>
        <p:blipFill rotWithShape="1">
          <a:blip r:embed="rId4">
            <a:alphaModFix/>
          </a:blip>
          <a:srcRect/>
          <a:stretch/>
        </p:blipFill>
        <p:spPr>
          <a:xfrm>
            <a:off x="7121541" y="3412713"/>
            <a:ext cx="402771" cy="419176"/>
          </a:xfrm>
          <a:prstGeom prst="rect">
            <a:avLst/>
          </a:prstGeom>
          <a:noFill/>
          <a:ln>
            <a:noFill/>
          </a:ln>
        </p:spPr>
      </p:pic>
      <p:sp>
        <p:nvSpPr>
          <p:cNvPr id="192" name="Google Shape;192;p23"/>
          <p:cNvSpPr/>
          <p:nvPr/>
        </p:nvSpPr>
        <p:spPr>
          <a:xfrm>
            <a:off x="7399187" y="3272301"/>
            <a:ext cx="370224" cy="377575"/>
          </a:xfrm>
          <a:custGeom>
            <a:avLst/>
            <a:gdLst/>
            <a:ahLst/>
            <a:cxnLst/>
            <a:rect l="l" t="t" r="r" b="b"/>
            <a:pathLst>
              <a:path w="634" h="619" extrusionOk="0">
                <a:moveTo>
                  <a:pt x="603" y="74"/>
                </a:moveTo>
                <a:lnTo>
                  <a:pt x="603" y="74"/>
                </a:lnTo>
                <a:cubicBezTo>
                  <a:pt x="545" y="15"/>
                  <a:pt x="545" y="15"/>
                  <a:pt x="545" y="15"/>
                </a:cubicBezTo>
                <a:cubicBezTo>
                  <a:pt x="530" y="0"/>
                  <a:pt x="500" y="0"/>
                  <a:pt x="486" y="15"/>
                </a:cubicBezTo>
                <a:cubicBezTo>
                  <a:pt x="412" y="133"/>
                  <a:pt x="412" y="133"/>
                  <a:pt x="412" y="133"/>
                </a:cubicBezTo>
                <a:cubicBezTo>
                  <a:pt x="398" y="147"/>
                  <a:pt x="398" y="176"/>
                  <a:pt x="412" y="191"/>
                </a:cubicBezTo>
                <a:cubicBezTo>
                  <a:pt x="441" y="221"/>
                  <a:pt x="441" y="221"/>
                  <a:pt x="441" y="221"/>
                </a:cubicBezTo>
                <a:cubicBezTo>
                  <a:pt x="412" y="250"/>
                  <a:pt x="382" y="294"/>
                  <a:pt x="353" y="324"/>
                </a:cubicBezTo>
                <a:cubicBezTo>
                  <a:pt x="309" y="368"/>
                  <a:pt x="265" y="397"/>
                  <a:pt x="235" y="427"/>
                </a:cubicBezTo>
                <a:cubicBezTo>
                  <a:pt x="191" y="397"/>
                  <a:pt x="191" y="397"/>
                  <a:pt x="191" y="397"/>
                </a:cubicBezTo>
                <a:cubicBezTo>
                  <a:pt x="177" y="383"/>
                  <a:pt x="162" y="383"/>
                  <a:pt x="132" y="397"/>
                </a:cubicBezTo>
                <a:cubicBezTo>
                  <a:pt x="29" y="486"/>
                  <a:pt x="29" y="486"/>
                  <a:pt x="29" y="486"/>
                </a:cubicBezTo>
                <a:cubicBezTo>
                  <a:pt x="0" y="500"/>
                  <a:pt x="15" y="515"/>
                  <a:pt x="29" y="530"/>
                </a:cubicBezTo>
                <a:cubicBezTo>
                  <a:pt x="88" y="589"/>
                  <a:pt x="88" y="589"/>
                  <a:pt x="88" y="589"/>
                </a:cubicBezTo>
                <a:cubicBezTo>
                  <a:pt x="118" y="618"/>
                  <a:pt x="147" y="618"/>
                  <a:pt x="191" y="589"/>
                </a:cubicBezTo>
                <a:cubicBezTo>
                  <a:pt x="191" y="589"/>
                  <a:pt x="324" y="530"/>
                  <a:pt x="427" y="412"/>
                </a:cubicBezTo>
                <a:cubicBezTo>
                  <a:pt x="530" y="324"/>
                  <a:pt x="603" y="191"/>
                  <a:pt x="603" y="191"/>
                </a:cubicBezTo>
                <a:cubicBezTo>
                  <a:pt x="618" y="147"/>
                  <a:pt x="633" y="103"/>
                  <a:pt x="603" y="74"/>
                </a:cubicBezTo>
                <a:close/>
                <a:moveTo>
                  <a:pt x="574" y="162"/>
                </a:moveTo>
                <a:lnTo>
                  <a:pt x="574" y="162"/>
                </a:lnTo>
                <a:cubicBezTo>
                  <a:pt x="545" y="221"/>
                  <a:pt x="471" y="324"/>
                  <a:pt x="412" y="383"/>
                </a:cubicBezTo>
                <a:cubicBezTo>
                  <a:pt x="339" y="456"/>
                  <a:pt x="162" y="559"/>
                  <a:pt x="162" y="559"/>
                </a:cubicBezTo>
                <a:cubicBezTo>
                  <a:pt x="147" y="574"/>
                  <a:pt x="118" y="574"/>
                  <a:pt x="103" y="559"/>
                </a:cubicBezTo>
                <a:cubicBezTo>
                  <a:pt x="73" y="530"/>
                  <a:pt x="73" y="530"/>
                  <a:pt x="73" y="530"/>
                </a:cubicBezTo>
                <a:cubicBezTo>
                  <a:pt x="59" y="515"/>
                  <a:pt x="59" y="500"/>
                  <a:pt x="73" y="486"/>
                </a:cubicBezTo>
                <a:cubicBezTo>
                  <a:pt x="147" y="442"/>
                  <a:pt x="147" y="442"/>
                  <a:pt x="147" y="442"/>
                </a:cubicBezTo>
                <a:cubicBezTo>
                  <a:pt x="162" y="427"/>
                  <a:pt x="177" y="427"/>
                  <a:pt x="177" y="442"/>
                </a:cubicBezTo>
                <a:cubicBezTo>
                  <a:pt x="221" y="486"/>
                  <a:pt x="221" y="486"/>
                  <a:pt x="221" y="486"/>
                </a:cubicBezTo>
                <a:cubicBezTo>
                  <a:pt x="235" y="471"/>
                  <a:pt x="398" y="368"/>
                  <a:pt x="500" y="221"/>
                </a:cubicBezTo>
                <a:cubicBezTo>
                  <a:pt x="441" y="176"/>
                  <a:pt x="441" y="176"/>
                  <a:pt x="441" y="176"/>
                </a:cubicBezTo>
                <a:cubicBezTo>
                  <a:pt x="441" y="162"/>
                  <a:pt x="441" y="147"/>
                  <a:pt x="441" y="133"/>
                </a:cubicBezTo>
                <a:cubicBezTo>
                  <a:pt x="500" y="59"/>
                  <a:pt x="500" y="59"/>
                  <a:pt x="500" y="59"/>
                </a:cubicBezTo>
                <a:cubicBezTo>
                  <a:pt x="515" y="44"/>
                  <a:pt x="530" y="59"/>
                  <a:pt x="545" y="59"/>
                </a:cubicBezTo>
                <a:cubicBezTo>
                  <a:pt x="574" y="103"/>
                  <a:pt x="574" y="103"/>
                  <a:pt x="574" y="103"/>
                </a:cubicBezTo>
                <a:cubicBezTo>
                  <a:pt x="589" y="117"/>
                  <a:pt x="589" y="147"/>
                  <a:pt x="574" y="162"/>
                </a:cubicBezTo>
                <a:close/>
              </a:path>
            </a:pathLst>
          </a:custGeom>
          <a:solidFill>
            <a:srgbClr val="5A9A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66CC"/>
              </a:solidFill>
              <a:latin typeface="Calibri"/>
              <a:ea typeface="Calibri"/>
              <a:cs typeface="Calibri"/>
              <a:sym typeface="Calibri"/>
            </a:endParaRPr>
          </a:p>
        </p:txBody>
      </p:sp>
      <p:grpSp>
        <p:nvGrpSpPr>
          <p:cNvPr id="193" name="Google Shape;193;p23"/>
          <p:cNvGrpSpPr/>
          <p:nvPr/>
        </p:nvGrpSpPr>
        <p:grpSpPr>
          <a:xfrm>
            <a:off x="5137554" y="2345637"/>
            <a:ext cx="396409" cy="504009"/>
            <a:chOff x="7476784" y="4559478"/>
            <a:chExt cx="323837" cy="419938"/>
          </a:xfrm>
        </p:grpSpPr>
        <p:sp>
          <p:nvSpPr>
            <p:cNvPr id="194" name="Google Shape;194;p23"/>
            <p:cNvSpPr/>
            <p:nvPr/>
          </p:nvSpPr>
          <p:spPr>
            <a:xfrm>
              <a:off x="7476784" y="4559478"/>
              <a:ext cx="238146" cy="419938"/>
            </a:xfrm>
            <a:custGeom>
              <a:avLst/>
              <a:gdLst/>
              <a:ahLst/>
              <a:cxnLst/>
              <a:rect l="l" t="t" r="r" b="b"/>
              <a:pathLst>
                <a:path w="526289" h="943680" extrusionOk="0">
                  <a:moveTo>
                    <a:pt x="94042" y="0"/>
                  </a:moveTo>
                  <a:lnTo>
                    <a:pt x="432248" y="0"/>
                  </a:lnTo>
                  <a:cubicBezTo>
                    <a:pt x="484014" y="0"/>
                    <a:pt x="526290" y="42190"/>
                    <a:pt x="526290" y="93851"/>
                  </a:cubicBezTo>
                  <a:lnTo>
                    <a:pt x="526290" y="849830"/>
                  </a:lnTo>
                  <a:cubicBezTo>
                    <a:pt x="526290" y="901491"/>
                    <a:pt x="484014" y="943681"/>
                    <a:pt x="432248" y="943681"/>
                  </a:cubicBezTo>
                  <a:lnTo>
                    <a:pt x="94042" y="943681"/>
                  </a:lnTo>
                  <a:cubicBezTo>
                    <a:pt x="42276" y="943681"/>
                    <a:pt x="0" y="901491"/>
                    <a:pt x="0" y="849830"/>
                  </a:cubicBezTo>
                  <a:lnTo>
                    <a:pt x="0" y="93851"/>
                  </a:lnTo>
                  <a:cubicBezTo>
                    <a:pt x="0" y="42190"/>
                    <a:pt x="42276" y="0"/>
                    <a:pt x="94042" y="0"/>
                  </a:cubicBezTo>
                  <a:close/>
                </a:path>
              </a:pathLst>
            </a:custGeom>
            <a:solidFill>
              <a:srgbClr val="FFFFFF"/>
            </a:solidFill>
            <a:ln w="19050"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5" name="Google Shape;195;p23"/>
            <p:cNvSpPr/>
            <p:nvPr/>
          </p:nvSpPr>
          <p:spPr>
            <a:xfrm>
              <a:off x="7506106" y="4622041"/>
              <a:ext cx="179585" cy="266292"/>
            </a:xfrm>
            <a:custGeom>
              <a:avLst/>
              <a:gdLst/>
              <a:ahLst/>
              <a:cxnLst/>
              <a:rect l="l" t="t" r="r" b="b"/>
              <a:pathLst>
                <a:path w="396874" h="598410" extrusionOk="0">
                  <a:moveTo>
                    <a:pt x="0" y="0"/>
                  </a:moveTo>
                  <a:lnTo>
                    <a:pt x="396874" y="0"/>
                  </a:lnTo>
                  <a:lnTo>
                    <a:pt x="396874" y="598411"/>
                  </a:lnTo>
                  <a:lnTo>
                    <a:pt x="0" y="598411"/>
                  </a:lnTo>
                  <a:close/>
                </a:path>
              </a:pathLst>
            </a:custGeom>
            <a:solidFill>
              <a:srgbClr val="FFFFFF"/>
            </a:solidFill>
            <a:ln w="1587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6" name="Google Shape;196;p23"/>
            <p:cNvSpPr/>
            <p:nvPr/>
          </p:nvSpPr>
          <p:spPr>
            <a:xfrm>
              <a:off x="7555366" y="4592487"/>
              <a:ext cx="81204" cy="3831"/>
            </a:xfrm>
            <a:custGeom>
              <a:avLst/>
              <a:gdLst/>
              <a:ahLst/>
              <a:cxnLst/>
              <a:rect l="l" t="t" r="r" b="b"/>
              <a:pathLst>
                <a:path w="179456" h="8610" extrusionOk="0">
                  <a:moveTo>
                    <a:pt x="0" y="0"/>
                  </a:moveTo>
                  <a:lnTo>
                    <a:pt x="179456" y="0"/>
                  </a:lnTo>
                </a:path>
              </a:pathLst>
            </a:custGeom>
            <a:solidFill>
              <a:srgbClr val="FFFFFF"/>
            </a:solidFill>
            <a:ln w="1905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7" name="Google Shape;197;p23"/>
            <p:cNvSpPr/>
            <p:nvPr/>
          </p:nvSpPr>
          <p:spPr>
            <a:xfrm>
              <a:off x="7580387" y="4919502"/>
              <a:ext cx="31232" cy="30652"/>
            </a:xfrm>
            <a:custGeom>
              <a:avLst/>
              <a:gdLst/>
              <a:ahLst/>
              <a:cxnLst/>
              <a:rect l="l" t="t" r="r" b="b"/>
              <a:pathLst>
                <a:path w="69021" h="68881" extrusionOk="0">
                  <a:moveTo>
                    <a:pt x="69022" y="34441"/>
                  </a:moveTo>
                  <a:cubicBezTo>
                    <a:pt x="69022" y="53462"/>
                    <a:pt x="53571" y="68882"/>
                    <a:pt x="34511" y="68882"/>
                  </a:cubicBezTo>
                  <a:cubicBezTo>
                    <a:pt x="15451" y="68882"/>
                    <a:pt x="0" y="53462"/>
                    <a:pt x="0" y="34441"/>
                  </a:cubicBezTo>
                  <a:cubicBezTo>
                    <a:pt x="0" y="15420"/>
                    <a:pt x="15451" y="0"/>
                    <a:pt x="34511" y="0"/>
                  </a:cubicBezTo>
                  <a:cubicBezTo>
                    <a:pt x="53571" y="0"/>
                    <a:pt x="69022" y="15420"/>
                    <a:pt x="69022" y="34441"/>
                  </a:cubicBezTo>
                  <a:close/>
                </a:path>
              </a:pathLst>
            </a:custGeom>
            <a:solidFill>
              <a:srgbClr val="FFFFFF"/>
            </a:solidFill>
            <a:ln w="15875" cap="flat"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198" name="Google Shape;198;p23"/>
            <p:cNvGrpSpPr/>
            <p:nvPr/>
          </p:nvGrpSpPr>
          <p:grpSpPr>
            <a:xfrm>
              <a:off x="7613228" y="4661574"/>
              <a:ext cx="187393" cy="183914"/>
              <a:chOff x="5685198" y="2561717"/>
              <a:chExt cx="187393" cy="183914"/>
            </a:xfrm>
          </p:grpSpPr>
          <p:sp>
            <p:nvSpPr>
              <p:cNvPr id="199" name="Google Shape;199;p23"/>
              <p:cNvSpPr/>
              <p:nvPr/>
            </p:nvSpPr>
            <p:spPr>
              <a:xfrm>
                <a:off x="5685198" y="2561717"/>
                <a:ext cx="187393" cy="183914"/>
              </a:xfrm>
              <a:custGeom>
                <a:avLst/>
                <a:gdLst/>
                <a:ahLst/>
                <a:cxnLst/>
                <a:rect l="l" t="t" r="r" b="b"/>
                <a:pathLst>
                  <a:path w="414129" h="413290" extrusionOk="0">
                    <a:moveTo>
                      <a:pt x="414130" y="206645"/>
                    </a:moveTo>
                    <a:cubicBezTo>
                      <a:pt x="414130" y="320773"/>
                      <a:pt x="321424" y="413291"/>
                      <a:pt x="207065" y="413291"/>
                    </a:cubicBezTo>
                    <a:cubicBezTo>
                      <a:pt x="92706" y="413291"/>
                      <a:pt x="0" y="320773"/>
                      <a:pt x="0" y="206645"/>
                    </a:cubicBezTo>
                    <a:cubicBezTo>
                      <a:pt x="0" y="92518"/>
                      <a:pt x="92706" y="0"/>
                      <a:pt x="207065" y="0"/>
                    </a:cubicBezTo>
                    <a:cubicBezTo>
                      <a:pt x="321424" y="0"/>
                      <a:pt x="414130" y="92518"/>
                      <a:pt x="414130" y="206645"/>
                    </a:cubicBezTo>
                    <a:close/>
                  </a:path>
                </a:pathLst>
              </a:custGeom>
              <a:solidFill>
                <a:srgbClr val="FFFFFF"/>
              </a:solidFill>
              <a:ln w="22225"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0" name="Google Shape;200;p23"/>
              <p:cNvSpPr/>
              <p:nvPr/>
            </p:nvSpPr>
            <p:spPr>
              <a:xfrm>
                <a:off x="5716474" y="2588585"/>
                <a:ext cx="3904" cy="53642"/>
              </a:xfrm>
              <a:custGeom>
                <a:avLst/>
                <a:gdLst/>
                <a:ahLst/>
                <a:cxnLst/>
                <a:rect l="l" t="t" r="r" b="b"/>
                <a:pathLst>
                  <a:path w="8627" h="120543" extrusionOk="0">
                    <a:moveTo>
                      <a:pt x="0" y="0"/>
                    </a:moveTo>
                    <a:lnTo>
                      <a:pt x="0" y="120543"/>
                    </a:lnTo>
                  </a:path>
                </a:pathLst>
              </a:custGeom>
              <a:solidFill>
                <a:srgbClr val="FFFFFF"/>
              </a:solidFill>
              <a:ln w="1270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1" name="Google Shape;201;p23"/>
              <p:cNvSpPr/>
              <p:nvPr/>
            </p:nvSpPr>
            <p:spPr>
              <a:xfrm>
                <a:off x="5775117" y="2665349"/>
                <a:ext cx="3904" cy="53642"/>
              </a:xfrm>
              <a:custGeom>
                <a:avLst/>
                <a:gdLst/>
                <a:ahLst/>
                <a:cxnLst/>
                <a:rect l="l" t="t" r="r" b="b"/>
                <a:pathLst>
                  <a:path w="8627" h="120543" extrusionOk="0">
                    <a:moveTo>
                      <a:pt x="0" y="0"/>
                    </a:moveTo>
                    <a:lnTo>
                      <a:pt x="0" y="120543"/>
                    </a:lnTo>
                  </a:path>
                </a:pathLst>
              </a:custGeom>
              <a:solidFill>
                <a:srgbClr val="FFFFFF"/>
              </a:solidFill>
              <a:ln w="1270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2" name="Google Shape;202;p23"/>
              <p:cNvSpPr/>
              <p:nvPr/>
            </p:nvSpPr>
            <p:spPr>
              <a:xfrm>
                <a:off x="5810303" y="2588585"/>
                <a:ext cx="3904" cy="53642"/>
              </a:xfrm>
              <a:custGeom>
                <a:avLst/>
                <a:gdLst/>
                <a:ahLst/>
                <a:cxnLst/>
                <a:rect l="l" t="t" r="r" b="b"/>
                <a:pathLst>
                  <a:path w="8627" h="120543" extrusionOk="0">
                    <a:moveTo>
                      <a:pt x="0" y="0"/>
                    </a:moveTo>
                    <a:lnTo>
                      <a:pt x="0" y="120543"/>
                    </a:lnTo>
                  </a:path>
                </a:pathLst>
              </a:custGeom>
              <a:solidFill>
                <a:srgbClr val="FFFFFF"/>
              </a:solidFill>
              <a:ln w="1270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3" name="Google Shape;203;p23"/>
              <p:cNvSpPr/>
              <p:nvPr/>
            </p:nvSpPr>
            <p:spPr>
              <a:xfrm>
                <a:off x="5841580" y="2588585"/>
                <a:ext cx="3904" cy="53642"/>
              </a:xfrm>
              <a:custGeom>
                <a:avLst/>
                <a:gdLst/>
                <a:ahLst/>
                <a:cxnLst/>
                <a:rect l="l" t="t" r="r" b="b"/>
                <a:pathLst>
                  <a:path w="8627" h="120543" extrusionOk="0">
                    <a:moveTo>
                      <a:pt x="0" y="0"/>
                    </a:moveTo>
                    <a:lnTo>
                      <a:pt x="0" y="120543"/>
                    </a:lnTo>
                  </a:path>
                </a:pathLst>
              </a:custGeom>
              <a:solidFill>
                <a:srgbClr val="FFFFFF"/>
              </a:solidFill>
              <a:ln w="1270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4" name="Google Shape;204;p23"/>
              <p:cNvSpPr/>
              <p:nvPr/>
            </p:nvSpPr>
            <p:spPr>
              <a:xfrm>
                <a:off x="5747750" y="2588585"/>
                <a:ext cx="31232" cy="53642"/>
              </a:xfrm>
              <a:custGeom>
                <a:avLst/>
                <a:gdLst/>
                <a:ahLst/>
                <a:cxnLst/>
                <a:rect l="l" t="t" r="r" b="b"/>
                <a:pathLst>
                  <a:path w="69021" h="120543" extrusionOk="0">
                    <a:moveTo>
                      <a:pt x="34511" y="0"/>
                    </a:moveTo>
                    <a:lnTo>
                      <a:pt x="34511" y="0"/>
                    </a:lnTo>
                    <a:cubicBezTo>
                      <a:pt x="53492" y="0"/>
                      <a:pt x="69022" y="15498"/>
                      <a:pt x="69022" y="34441"/>
                    </a:cubicBezTo>
                    <a:lnTo>
                      <a:pt x="69022" y="86102"/>
                    </a:lnTo>
                    <a:cubicBezTo>
                      <a:pt x="69022" y="105045"/>
                      <a:pt x="53492" y="120543"/>
                      <a:pt x="34511" y="120543"/>
                    </a:cubicBezTo>
                    <a:lnTo>
                      <a:pt x="34511" y="120543"/>
                    </a:lnTo>
                    <a:cubicBezTo>
                      <a:pt x="15530" y="120543"/>
                      <a:pt x="0" y="105045"/>
                      <a:pt x="0" y="86102"/>
                    </a:cubicBezTo>
                    <a:lnTo>
                      <a:pt x="0" y="34441"/>
                    </a:lnTo>
                    <a:cubicBezTo>
                      <a:pt x="0" y="15498"/>
                      <a:pt x="15530" y="0"/>
                      <a:pt x="34511" y="0"/>
                    </a:cubicBezTo>
                    <a:close/>
                  </a:path>
                </a:pathLst>
              </a:custGeom>
              <a:solidFill>
                <a:srgbClr val="FFFFFF"/>
              </a:solidFill>
              <a:ln w="1270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5" name="Google Shape;205;p23"/>
              <p:cNvSpPr/>
              <p:nvPr/>
            </p:nvSpPr>
            <p:spPr>
              <a:xfrm>
                <a:off x="5806394" y="2665349"/>
                <a:ext cx="31232" cy="53642"/>
              </a:xfrm>
              <a:custGeom>
                <a:avLst/>
                <a:gdLst/>
                <a:ahLst/>
                <a:cxnLst/>
                <a:rect l="l" t="t" r="r" b="b"/>
                <a:pathLst>
                  <a:path w="69021" h="120543" extrusionOk="0">
                    <a:moveTo>
                      <a:pt x="34511" y="0"/>
                    </a:moveTo>
                    <a:lnTo>
                      <a:pt x="34511" y="0"/>
                    </a:lnTo>
                    <a:cubicBezTo>
                      <a:pt x="53492" y="0"/>
                      <a:pt x="69022" y="15498"/>
                      <a:pt x="69022" y="34441"/>
                    </a:cubicBezTo>
                    <a:lnTo>
                      <a:pt x="69022" y="86102"/>
                    </a:lnTo>
                    <a:cubicBezTo>
                      <a:pt x="69022" y="105045"/>
                      <a:pt x="53492" y="120543"/>
                      <a:pt x="34511" y="120543"/>
                    </a:cubicBezTo>
                    <a:lnTo>
                      <a:pt x="34511" y="120543"/>
                    </a:lnTo>
                    <a:cubicBezTo>
                      <a:pt x="15530" y="120543"/>
                      <a:pt x="0" y="105045"/>
                      <a:pt x="0" y="86102"/>
                    </a:cubicBezTo>
                    <a:lnTo>
                      <a:pt x="0" y="34441"/>
                    </a:lnTo>
                    <a:cubicBezTo>
                      <a:pt x="0" y="15498"/>
                      <a:pt x="15530" y="0"/>
                      <a:pt x="34511" y="0"/>
                    </a:cubicBezTo>
                    <a:close/>
                  </a:path>
                </a:pathLst>
              </a:custGeom>
              <a:solidFill>
                <a:srgbClr val="FFFFFF"/>
              </a:solidFill>
              <a:ln w="1270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6" name="Google Shape;206;p23"/>
              <p:cNvSpPr/>
              <p:nvPr/>
            </p:nvSpPr>
            <p:spPr>
              <a:xfrm>
                <a:off x="5712565" y="2665349"/>
                <a:ext cx="31232" cy="53642"/>
              </a:xfrm>
              <a:custGeom>
                <a:avLst/>
                <a:gdLst/>
                <a:ahLst/>
                <a:cxnLst/>
                <a:rect l="l" t="t" r="r" b="b"/>
                <a:pathLst>
                  <a:path w="69021" h="120543" extrusionOk="0">
                    <a:moveTo>
                      <a:pt x="34511" y="0"/>
                    </a:moveTo>
                    <a:lnTo>
                      <a:pt x="34511" y="0"/>
                    </a:lnTo>
                    <a:cubicBezTo>
                      <a:pt x="53492" y="0"/>
                      <a:pt x="69022" y="15498"/>
                      <a:pt x="69022" y="34441"/>
                    </a:cubicBezTo>
                    <a:lnTo>
                      <a:pt x="69022" y="86102"/>
                    </a:lnTo>
                    <a:cubicBezTo>
                      <a:pt x="69022" y="105045"/>
                      <a:pt x="53492" y="120543"/>
                      <a:pt x="34511" y="120543"/>
                    </a:cubicBezTo>
                    <a:lnTo>
                      <a:pt x="34511" y="120543"/>
                    </a:lnTo>
                    <a:cubicBezTo>
                      <a:pt x="15530" y="120543"/>
                      <a:pt x="0" y="105045"/>
                      <a:pt x="0" y="86102"/>
                    </a:cubicBezTo>
                    <a:lnTo>
                      <a:pt x="0" y="34441"/>
                    </a:lnTo>
                    <a:cubicBezTo>
                      <a:pt x="0" y="15498"/>
                      <a:pt x="15530" y="0"/>
                      <a:pt x="34511" y="0"/>
                    </a:cubicBezTo>
                    <a:close/>
                  </a:path>
                </a:pathLst>
              </a:custGeom>
              <a:solidFill>
                <a:srgbClr val="FFFFFF"/>
              </a:solidFill>
              <a:ln w="12700" cap="rnd" cmpd="sng">
                <a:solidFill>
                  <a:srgbClr val="A5A8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66CC"/>
                  </a:buClr>
                  <a:buSzPts val="1800"/>
                  <a:buFont typeface="Arial"/>
                  <a:buNone/>
                </a:pPr>
                <a:endParaRPr sz="1800" b="0" i="0" u="none" strike="noStrike" cap="none">
                  <a:solidFill>
                    <a:srgbClr val="000000"/>
                  </a:solidFill>
                  <a:latin typeface="Arial"/>
                  <a:ea typeface="Arial"/>
                  <a:cs typeface="Arial"/>
                  <a:sym typeface="Arial"/>
                </a:endParaRPr>
              </a:p>
            </p:txBody>
          </p:sp>
        </p:grpSp>
      </p:grpSp>
      <p:sp>
        <p:nvSpPr>
          <p:cNvPr id="207" name="Google Shape;207;p23"/>
          <p:cNvSpPr txBox="1"/>
          <p:nvPr/>
        </p:nvSpPr>
        <p:spPr>
          <a:xfrm>
            <a:off x="0" y="4821806"/>
            <a:ext cx="9142800" cy="322800"/>
          </a:xfrm>
          <a:prstGeom prst="rect">
            <a:avLst/>
          </a:prstGeom>
          <a:noFill/>
          <a:ln>
            <a:noFill/>
          </a:ln>
        </p:spPr>
        <p:txBody>
          <a:bodyPr spcFirstLastPara="1" wrap="square" lIns="68575" tIns="68575" rIns="68575" bIns="68575" anchor="t" anchorCtr="0">
            <a:noAutofit/>
          </a:bodyPr>
          <a:lstStyle/>
          <a:p>
            <a:pPr marL="0" lvl="0" indent="0" algn="ctr" rtl="0">
              <a:lnSpc>
                <a:spcPct val="100000"/>
              </a:lnSpc>
              <a:spcBef>
                <a:spcPts val="0"/>
              </a:spcBef>
              <a:spcAft>
                <a:spcPts val="0"/>
              </a:spcAft>
              <a:buNone/>
            </a:pPr>
            <a:endParaRPr sz="600" b="1" i="1">
              <a:solidFill>
                <a:srgbClr val="999999"/>
              </a:solidFill>
            </a:endParaRPr>
          </a:p>
          <a:p>
            <a:pPr marL="0" lvl="0" indent="0" algn="ctr" rtl="0">
              <a:lnSpc>
                <a:spcPct val="100000"/>
              </a:lnSpc>
              <a:spcBef>
                <a:spcPts val="0"/>
              </a:spcBef>
              <a:spcAft>
                <a:spcPts val="0"/>
              </a:spcAft>
              <a:buNone/>
            </a:pPr>
            <a:r>
              <a:rPr lang="en" sz="600" i="1">
                <a:solidFill>
                  <a:srgbClr val="999999"/>
                </a:solidFill>
              </a:rPr>
              <a:t>This is a Hoffmann-La Roche Limited document that contains confidential information. Nothing herein is to be disclosed without written consent from Hoffmann-La Roche Limited.</a:t>
            </a:r>
            <a:endParaRPr sz="1100"/>
          </a:p>
        </p:txBody>
      </p:sp>
      <p:sp>
        <p:nvSpPr>
          <p:cNvPr id="208" name="Google Shape;208;p23"/>
          <p:cNvSpPr/>
          <p:nvPr/>
        </p:nvSpPr>
        <p:spPr>
          <a:xfrm>
            <a:off x="5876492" y="2548743"/>
            <a:ext cx="1188000" cy="1141200"/>
          </a:xfrm>
          <a:prstGeom prst="ellipse">
            <a:avLst/>
          </a:prstGeom>
          <a:solidFill>
            <a:schemeClr val="lt2"/>
          </a:solid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 sz="1800">
                <a:solidFill>
                  <a:srgbClr val="FFFFFF"/>
                </a:solidFill>
                <a:latin typeface="Roche Sans Condensed"/>
                <a:ea typeface="Roche Sans Condensed"/>
                <a:cs typeface="Roche Sans Condensed"/>
                <a:sym typeface="Roche Sans Condensed"/>
              </a:rPr>
              <a:t>Roche pilots</a:t>
            </a:r>
            <a:endParaRPr sz="1800" i="0" u="none" strike="noStrike" cap="none">
              <a:solidFill>
                <a:srgbClr val="FFFFFF"/>
              </a:solidFill>
              <a:latin typeface="Roche Sans Condensed"/>
              <a:ea typeface="Roche Sans Condensed"/>
              <a:cs typeface="Roche Sans Condensed"/>
              <a:sym typeface="Roche Sans Condensed"/>
            </a:endParaRPr>
          </a:p>
        </p:txBody>
      </p:sp>
      <p:pic>
        <p:nvPicPr>
          <p:cNvPr id="209" name="Google Shape;209;p23"/>
          <p:cNvPicPr preferRelativeResize="0"/>
          <p:nvPr/>
        </p:nvPicPr>
        <p:blipFill>
          <a:blip r:embed="rId5">
            <a:alphaModFix/>
          </a:blip>
          <a:stretch>
            <a:fillRect/>
          </a:stretch>
        </p:blipFill>
        <p:spPr>
          <a:xfrm>
            <a:off x="4650175" y="3062575"/>
            <a:ext cx="914400" cy="914400"/>
          </a:xfrm>
          <a:prstGeom prst="rect">
            <a:avLst/>
          </a:prstGeom>
          <a:noFill/>
          <a:ln>
            <a:noFill/>
          </a:ln>
        </p:spPr>
      </p:pic>
      <p:pic>
        <p:nvPicPr>
          <p:cNvPr id="210" name="Google Shape;210;p23"/>
          <p:cNvPicPr preferRelativeResize="0"/>
          <p:nvPr/>
        </p:nvPicPr>
        <p:blipFill>
          <a:blip r:embed="rId6">
            <a:alphaModFix/>
          </a:blip>
          <a:stretch>
            <a:fillRect/>
          </a:stretch>
        </p:blipFill>
        <p:spPr>
          <a:xfrm>
            <a:off x="5159925" y="3547700"/>
            <a:ext cx="659525" cy="659525"/>
          </a:xfrm>
          <a:prstGeom prst="rect">
            <a:avLst/>
          </a:prstGeom>
          <a:noFill/>
          <a:ln w="9525" cap="flat" cmpd="sng">
            <a:solidFill>
              <a:srgbClr val="FFFFFF"/>
            </a:solidFill>
            <a:prstDash val="solid"/>
            <a:round/>
            <a:headEnd type="none" w="sm" len="sm"/>
            <a:tailEnd type="none" w="sm" len="sm"/>
          </a:ln>
        </p:spPr>
      </p:pic>
      <p:sp>
        <p:nvSpPr>
          <p:cNvPr id="211" name="Google Shape;211;p23"/>
          <p:cNvSpPr txBox="1"/>
          <p:nvPr/>
        </p:nvSpPr>
        <p:spPr>
          <a:xfrm>
            <a:off x="71625" y="2673450"/>
            <a:ext cx="28503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a:solidFill>
                  <a:srgbClr val="333333"/>
                </a:solidFill>
                <a:highlight>
                  <a:srgbClr val="FFFFFF"/>
                </a:highlight>
                <a:latin typeface="Roche Sans"/>
                <a:ea typeface="Roche Sans"/>
                <a:cs typeface="Roche Sans"/>
                <a:sym typeface="Roche Sans"/>
              </a:rPr>
              <a:t>Remote Study: Pfizer announces “virtual” clinical trial pilot in US</a:t>
            </a:r>
            <a:endParaRPr sz="1300">
              <a:solidFill>
                <a:srgbClr val="333333"/>
              </a:solidFill>
              <a:latin typeface="Roche Sans"/>
              <a:ea typeface="Roche Sans"/>
              <a:cs typeface="Roche Sans"/>
              <a:sym typeface="Roche Sans"/>
            </a:endParaRPr>
          </a:p>
        </p:txBody>
      </p:sp>
      <p:pic>
        <p:nvPicPr>
          <p:cNvPr id="212" name="Google Shape;212;p23"/>
          <p:cNvPicPr preferRelativeResize="0"/>
          <p:nvPr/>
        </p:nvPicPr>
        <p:blipFill>
          <a:blip r:embed="rId7">
            <a:alphaModFix/>
          </a:blip>
          <a:stretch>
            <a:fillRect/>
          </a:stretch>
        </p:blipFill>
        <p:spPr>
          <a:xfrm>
            <a:off x="1109788" y="1946775"/>
            <a:ext cx="659525" cy="659525"/>
          </a:xfrm>
          <a:prstGeom prst="rect">
            <a:avLst/>
          </a:prstGeom>
          <a:noFill/>
          <a:ln w="9525" cap="flat" cmpd="sng">
            <a:solidFill>
              <a:srgbClr val="FFFFFF"/>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4"/>
          <p:cNvSpPr txBox="1">
            <a:spLocks noGrp="1"/>
          </p:cNvSpPr>
          <p:nvPr>
            <p:ph type="title"/>
          </p:nvPr>
        </p:nvSpPr>
        <p:spPr>
          <a:xfrm>
            <a:off x="571450" y="2150850"/>
            <a:ext cx="8260800" cy="841800"/>
          </a:xfrm>
          <a:prstGeom prst="rect">
            <a:avLst/>
          </a:prstGeom>
        </p:spPr>
        <p:txBody>
          <a:bodyPr spcFirstLastPara="1" wrap="square" lIns="0" tIns="91425" rIns="91425" bIns="91425" anchor="ctr" anchorCtr="0">
            <a:noAutofit/>
          </a:bodyPr>
          <a:lstStyle/>
          <a:p>
            <a:pPr marL="0" lvl="0" indent="0" algn="l" rtl="0">
              <a:spcBef>
                <a:spcPts val="0"/>
              </a:spcBef>
              <a:spcAft>
                <a:spcPts val="0"/>
              </a:spcAft>
              <a:buNone/>
            </a:pPr>
            <a:r>
              <a:rPr lang="en"/>
              <a:t>Case Studies: adapting trials to the patients needs with DCT components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5"/>
          <p:cNvSpPr/>
          <p:nvPr/>
        </p:nvSpPr>
        <p:spPr>
          <a:xfrm>
            <a:off x="2776900" y="4421399"/>
            <a:ext cx="3713100" cy="404925"/>
          </a:xfrm>
          <a:prstGeom prst="rect">
            <a:avLst/>
          </a:pr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5"/>
          <p:cNvSpPr txBox="1">
            <a:spLocks noGrp="1"/>
          </p:cNvSpPr>
          <p:nvPr>
            <p:ph type="title"/>
          </p:nvPr>
        </p:nvSpPr>
        <p:spPr>
          <a:xfrm>
            <a:off x="571450" y="432675"/>
            <a:ext cx="7431600" cy="5727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a:t>Drug development in rare diseases</a:t>
            </a:r>
            <a:endParaRPr/>
          </a:p>
        </p:txBody>
      </p:sp>
      <p:sp>
        <p:nvSpPr>
          <p:cNvPr id="225" name="Google Shape;225;p25"/>
          <p:cNvSpPr txBox="1">
            <a:spLocks noGrp="1"/>
          </p:cNvSpPr>
          <p:nvPr>
            <p:ph type="body" idx="2"/>
          </p:nvPr>
        </p:nvSpPr>
        <p:spPr>
          <a:xfrm>
            <a:off x="571450" y="1371781"/>
            <a:ext cx="8229600" cy="2949248"/>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Clr>
                <a:schemeClr val="lt2"/>
              </a:buClr>
              <a:buSzPts val="1100"/>
              <a:buFont typeface="Arial"/>
              <a:buNone/>
            </a:pPr>
            <a:r>
              <a:rPr lang="en" sz="1500" dirty="0"/>
              <a:t>Since Spring 2019, Roche was working on a full decentralized trial for ALK-positive solid tumor patients (ALPHA-T - Alectinib - </a:t>
            </a:r>
            <a:r>
              <a:rPr lang="en" sz="1500" u="sng" dirty="0">
                <a:solidFill>
                  <a:schemeClr val="dk1"/>
                </a:solidFill>
                <a:hlinkClick r:id="rId3">
                  <a:extLst>
                    <a:ext uri="{A12FA001-AC4F-418D-AE19-62706E023703}">
                      <ahyp:hlinkClr xmlns:ahyp="http://schemas.microsoft.com/office/drawing/2018/hyperlinkcolor" val="tx"/>
                    </a:ext>
                  </a:extLst>
                </a:hlinkClick>
              </a:rPr>
              <a:t>NCT04644315</a:t>
            </a:r>
            <a:r>
              <a:rPr lang="en" sz="1500" dirty="0"/>
              <a:t>) for the following reasons:</a:t>
            </a:r>
            <a:endParaRPr sz="1500" dirty="0"/>
          </a:p>
          <a:p>
            <a:pPr marL="0" lvl="0" indent="0" algn="l" rtl="0">
              <a:lnSpc>
                <a:spcPct val="100000"/>
              </a:lnSpc>
              <a:spcBef>
                <a:spcPts val="0"/>
              </a:spcBef>
              <a:spcAft>
                <a:spcPts val="0"/>
              </a:spcAft>
              <a:buClr>
                <a:schemeClr val="lt2"/>
              </a:buClr>
              <a:buSzPts val="1100"/>
              <a:buFont typeface="Arial"/>
              <a:buNone/>
            </a:pPr>
            <a:endParaRPr sz="1500" dirty="0"/>
          </a:p>
          <a:p>
            <a:pPr marL="0" lvl="0" indent="0" algn="l" rtl="0">
              <a:lnSpc>
                <a:spcPct val="100000"/>
              </a:lnSpc>
              <a:spcBef>
                <a:spcPts val="1000"/>
              </a:spcBef>
              <a:spcAft>
                <a:spcPts val="0"/>
              </a:spcAft>
              <a:buNone/>
            </a:pPr>
            <a:r>
              <a:rPr lang="en" sz="1500" dirty="0"/>
              <a:t>Traditional Clinical trials in these rare prevalence biomarker settings are very challenging:</a:t>
            </a:r>
            <a:endParaRPr sz="1500" dirty="0"/>
          </a:p>
          <a:p>
            <a:pPr marL="457200" lvl="0" indent="-323850" algn="l" rtl="0">
              <a:lnSpc>
                <a:spcPct val="100000"/>
              </a:lnSpc>
              <a:spcBef>
                <a:spcPts val="1000"/>
              </a:spcBef>
              <a:spcAft>
                <a:spcPts val="0"/>
              </a:spcAft>
              <a:buClr>
                <a:srgbClr val="000000"/>
              </a:buClr>
              <a:buSzPts val="1500"/>
              <a:buFont typeface="Roche Sans Light"/>
              <a:buChar char="●"/>
            </a:pPr>
            <a:r>
              <a:rPr lang="en" sz="1500" dirty="0"/>
              <a:t>Difficulty in recruiting patients due to their rarity</a:t>
            </a:r>
            <a:endParaRPr sz="1500" dirty="0"/>
          </a:p>
          <a:p>
            <a:pPr marL="457200" lvl="0" indent="-323850" algn="l" rtl="0">
              <a:lnSpc>
                <a:spcPct val="100000"/>
              </a:lnSpc>
              <a:spcBef>
                <a:spcPts val="1000"/>
              </a:spcBef>
              <a:spcAft>
                <a:spcPts val="0"/>
              </a:spcAft>
              <a:buClr>
                <a:srgbClr val="000000"/>
              </a:buClr>
              <a:buSzPts val="1500"/>
              <a:buFont typeface="Roche Sans Light"/>
              <a:buChar char="●"/>
            </a:pPr>
            <a:r>
              <a:rPr lang="en" sz="1500" dirty="0"/>
              <a:t>Unpredictability of the potential patient location (geographically and hospital department specialty)</a:t>
            </a:r>
            <a:endParaRPr sz="1500" dirty="0"/>
          </a:p>
          <a:p>
            <a:pPr marL="457200" lvl="0" indent="-323850" algn="l" rtl="0">
              <a:lnSpc>
                <a:spcPct val="100000"/>
              </a:lnSpc>
              <a:spcBef>
                <a:spcPts val="1000"/>
              </a:spcBef>
              <a:spcAft>
                <a:spcPts val="0"/>
              </a:spcAft>
              <a:buClr>
                <a:srgbClr val="000000"/>
              </a:buClr>
              <a:buSzPts val="1500"/>
              <a:buFont typeface="Roche Sans Light"/>
              <a:buChar char="●"/>
            </a:pPr>
            <a:r>
              <a:rPr lang="en" sz="1500" dirty="0"/>
              <a:t>Recruitment of these patients can take many years</a:t>
            </a:r>
            <a:endParaRPr sz="1500" dirty="0"/>
          </a:p>
          <a:p>
            <a:pPr marL="0" lvl="0" indent="0" algn="l" rtl="0">
              <a:lnSpc>
                <a:spcPct val="100000"/>
              </a:lnSpc>
              <a:spcBef>
                <a:spcPts val="1000"/>
              </a:spcBef>
              <a:spcAft>
                <a:spcPts val="0"/>
              </a:spcAft>
              <a:buNone/>
            </a:pPr>
            <a:r>
              <a:rPr lang="en" sz="1500" dirty="0"/>
              <a:t>Incidence in Switzerland: lower than 0.1% in ALK fusion positive solid tumours (outside NSCLC)</a:t>
            </a:r>
            <a:endParaRPr lang="de-DE" sz="1500" dirty="0"/>
          </a:p>
          <a:p>
            <a:pPr marL="0" lvl="0" indent="0" algn="ctr" rtl="0">
              <a:lnSpc>
                <a:spcPct val="100000"/>
              </a:lnSpc>
              <a:spcBef>
                <a:spcPts val="1000"/>
              </a:spcBef>
              <a:spcAft>
                <a:spcPts val="0"/>
              </a:spcAft>
              <a:buNone/>
            </a:pPr>
            <a:endParaRPr lang="de-DE" sz="1300" dirty="0">
              <a:solidFill>
                <a:schemeClr val="dk1"/>
              </a:solidFill>
            </a:endParaRPr>
          </a:p>
          <a:p>
            <a:pPr marL="0" lvl="0" indent="0" algn="ctr" rtl="0">
              <a:lnSpc>
                <a:spcPct val="100000"/>
              </a:lnSpc>
              <a:spcBef>
                <a:spcPts val="1000"/>
              </a:spcBef>
              <a:spcAft>
                <a:spcPts val="0"/>
              </a:spcAft>
              <a:buNone/>
            </a:pPr>
            <a:r>
              <a:rPr lang="en-US" b="1" dirty="0">
                <a:solidFill>
                  <a:schemeClr val="accent1"/>
                </a:solidFill>
                <a:latin typeface="Roche Sans"/>
                <a:ea typeface="Roche Sans"/>
                <a:cs typeface="Roche Sans"/>
                <a:sym typeface="Roche Sans"/>
              </a:rPr>
              <a:t>Sponsors need to think differently!</a:t>
            </a:r>
          </a:p>
          <a:p>
            <a:pPr marL="0" lvl="0" indent="0" algn="l" rtl="0">
              <a:spcBef>
                <a:spcPts val="400"/>
              </a:spcBef>
              <a:spcAft>
                <a:spcPts val="300"/>
              </a:spcAft>
              <a:buNone/>
            </a:pPr>
            <a:endParaRPr sz="1300" dirty="0"/>
          </a:p>
        </p:txBody>
      </p:sp>
      <p:sp>
        <p:nvSpPr>
          <p:cNvPr id="224" name="Google Shape;224;p25"/>
          <p:cNvSpPr txBox="1">
            <a:spLocks noGrp="1"/>
          </p:cNvSpPr>
          <p:nvPr>
            <p:ph type="subTitle" idx="1"/>
          </p:nvPr>
        </p:nvSpPr>
        <p:spPr>
          <a:xfrm>
            <a:off x="571450" y="722100"/>
            <a:ext cx="7431600" cy="4368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dirty="0"/>
              <a:t>Situational Analysis</a:t>
            </a:r>
            <a:endParaRPr dirty="0"/>
          </a:p>
        </p:txBody>
      </p:sp>
      <p:sp>
        <p:nvSpPr>
          <p:cNvPr id="226" name="Google Shape;226;p25"/>
          <p:cNvSpPr txBox="1"/>
          <p:nvPr/>
        </p:nvSpPr>
        <p:spPr>
          <a:xfrm>
            <a:off x="0" y="4847592"/>
            <a:ext cx="9142800" cy="165900"/>
          </a:xfrm>
          <a:prstGeom prst="rect">
            <a:avLst/>
          </a:prstGeom>
          <a:noFill/>
          <a:ln>
            <a:noFill/>
          </a:ln>
        </p:spPr>
        <p:txBody>
          <a:bodyPr spcFirstLastPara="1" wrap="square" lIns="68575" tIns="68575" rIns="68575" bIns="68575" anchor="t" anchorCtr="0">
            <a:noAutofit/>
          </a:bodyPr>
          <a:lstStyle/>
          <a:p>
            <a:pPr marL="0" lvl="0" indent="0" algn="ctr" rtl="0">
              <a:lnSpc>
                <a:spcPct val="100000"/>
              </a:lnSpc>
              <a:spcBef>
                <a:spcPts val="0"/>
              </a:spcBef>
              <a:spcAft>
                <a:spcPts val="0"/>
              </a:spcAft>
              <a:buNone/>
            </a:pPr>
            <a:endParaRPr sz="600" b="1" i="1" dirty="0">
              <a:solidFill>
                <a:srgbClr val="999999"/>
              </a:solidFill>
            </a:endParaRPr>
          </a:p>
          <a:p>
            <a:pPr marL="0" lvl="0" indent="0" algn="ctr" rtl="0">
              <a:lnSpc>
                <a:spcPct val="100000"/>
              </a:lnSpc>
              <a:spcBef>
                <a:spcPts val="0"/>
              </a:spcBef>
              <a:spcAft>
                <a:spcPts val="0"/>
              </a:spcAft>
              <a:buNone/>
            </a:pPr>
            <a:r>
              <a:rPr lang="en" sz="600" i="1" dirty="0">
                <a:solidFill>
                  <a:srgbClr val="999999"/>
                </a:solidFill>
              </a:rPr>
              <a:t>This is a Hoffmann-La Roche Limited document that contains confidential information. Nothing herein is to be disclosed without written consent from Hoffmann-La Roche Limited.</a:t>
            </a:r>
            <a:endParaRPr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6"/>
          <p:cNvSpPr txBox="1">
            <a:spLocks noGrp="1"/>
          </p:cNvSpPr>
          <p:nvPr>
            <p:ph type="title"/>
          </p:nvPr>
        </p:nvSpPr>
        <p:spPr>
          <a:xfrm>
            <a:off x="571450" y="432675"/>
            <a:ext cx="7431600" cy="5727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a:t>ALPHA-T Study Design – Phase II, Open-Label</a:t>
            </a:r>
            <a:endParaRPr/>
          </a:p>
          <a:p>
            <a:pPr marL="0" lvl="0" indent="0" algn="l" rtl="0">
              <a:spcBef>
                <a:spcPts val="0"/>
              </a:spcBef>
              <a:spcAft>
                <a:spcPts val="0"/>
              </a:spcAft>
              <a:buNone/>
            </a:pPr>
            <a:endParaRPr/>
          </a:p>
        </p:txBody>
      </p:sp>
      <p:sp>
        <p:nvSpPr>
          <p:cNvPr id="232" name="Google Shape;232;p26"/>
          <p:cNvSpPr txBox="1">
            <a:spLocks noGrp="1"/>
          </p:cNvSpPr>
          <p:nvPr>
            <p:ph type="subTitle" idx="1"/>
          </p:nvPr>
        </p:nvSpPr>
        <p:spPr>
          <a:xfrm>
            <a:off x="571450" y="722100"/>
            <a:ext cx="7431600" cy="4368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a:t>Alectinib to Patients at Home in Agnostic Tumors</a:t>
            </a:r>
            <a:endParaRPr/>
          </a:p>
        </p:txBody>
      </p:sp>
      <p:sp>
        <p:nvSpPr>
          <p:cNvPr id="233" name="Google Shape;233;p26"/>
          <p:cNvSpPr/>
          <p:nvPr/>
        </p:nvSpPr>
        <p:spPr>
          <a:xfrm>
            <a:off x="3710361" y="1165422"/>
            <a:ext cx="1338600" cy="1803900"/>
          </a:xfrm>
          <a:prstGeom prst="rect">
            <a:avLst/>
          </a:prstGeom>
          <a:solidFill>
            <a:schemeClr val="accent5"/>
          </a:solidFill>
          <a:ln>
            <a:noFill/>
          </a:ln>
          <a:effectLst>
            <a:outerShdw blurRad="114300" dist="38100" dir="5400000" algn="t" rotWithShape="0">
              <a:schemeClr val="dk1">
                <a:alpha val="14900"/>
              </a:schemeClr>
            </a:outerShdw>
          </a:effectLst>
        </p:spPr>
        <p:txBody>
          <a:bodyPr spcFirstLastPara="1" wrap="square" lIns="108000" tIns="34275" rIns="108000" bIns="34275" anchor="ctr" anchorCtr="0">
            <a:noAutofit/>
          </a:bodyPr>
          <a:lstStyle/>
          <a:p>
            <a:pPr marL="0" marR="0" lvl="0" indent="0" algn="ctr" rtl="0">
              <a:lnSpc>
                <a:spcPct val="95000"/>
              </a:lnSpc>
              <a:spcBef>
                <a:spcPts val="0"/>
              </a:spcBef>
              <a:spcAft>
                <a:spcPts val="0"/>
              </a:spcAft>
              <a:buNone/>
            </a:pPr>
            <a:r>
              <a:rPr lang="en" sz="1200">
                <a:solidFill>
                  <a:schemeClr val="accent1"/>
                </a:solidFill>
                <a:latin typeface="Roche Sans"/>
                <a:ea typeface="Roche Sans"/>
                <a:cs typeface="Roche Sans"/>
                <a:sym typeface="Roche Sans"/>
              </a:rPr>
              <a:t>Alectinib</a:t>
            </a:r>
            <a:br>
              <a:rPr lang="en" sz="1200">
                <a:solidFill>
                  <a:schemeClr val="accent1"/>
                </a:solidFill>
                <a:latin typeface="Roche Sans"/>
                <a:ea typeface="Roche Sans"/>
                <a:cs typeface="Roche Sans"/>
                <a:sym typeface="Roche Sans"/>
              </a:rPr>
            </a:br>
            <a:r>
              <a:rPr lang="en" sz="1200">
                <a:solidFill>
                  <a:schemeClr val="accent1"/>
                </a:solidFill>
                <a:latin typeface="Roche Sans"/>
                <a:ea typeface="Roche Sans"/>
                <a:cs typeface="Roche Sans"/>
                <a:sym typeface="Roche Sans"/>
              </a:rPr>
              <a:t>600 mg BID</a:t>
            </a:r>
            <a:endParaRPr sz="1100">
              <a:solidFill>
                <a:schemeClr val="accent1"/>
              </a:solidFill>
              <a:latin typeface="Roche Sans"/>
              <a:ea typeface="Roche Sans"/>
              <a:cs typeface="Roche Sans"/>
              <a:sym typeface="Roche Sans"/>
            </a:endParaRPr>
          </a:p>
        </p:txBody>
      </p:sp>
      <p:sp>
        <p:nvSpPr>
          <p:cNvPr id="234" name="Google Shape;234;p26"/>
          <p:cNvSpPr txBox="1"/>
          <p:nvPr/>
        </p:nvSpPr>
        <p:spPr>
          <a:xfrm>
            <a:off x="395537" y="1150000"/>
            <a:ext cx="2631300" cy="1819200"/>
          </a:xfrm>
          <a:prstGeom prst="rect">
            <a:avLst/>
          </a:prstGeom>
          <a:solidFill>
            <a:schemeClr val="accent6"/>
          </a:solidFill>
          <a:ln>
            <a:noFill/>
          </a:ln>
          <a:effectLst>
            <a:outerShdw blurRad="114300" dist="38100" dir="5400000" algn="t" rotWithShape="0">
              <a:schemeClr val="dk1">
                <a:alpha val="14900"/>
              </a:schemeClr>
            </a:outerShdw>
          </a:effectLst>
        </p:spPr>
        <p:txBody>
          <a:bodyPr spcFirstLastPara="1" wrap="square" lIns="108000" tIns="34275" rIns="108000" bIns="34275" anchor="ctr" anchorCtr="0">
            <a:noAutofit/>
          </a:bodyPr>
          <a:lstStyle/>
          <a:p>
            <a:pPr marL="215900" marR="0" lvl="0" indent="-215900" algn="l" rtl="0">
              <a:lnSpc>
                <a:spcPct val="95000"/>
              </a:lnSpc>
              <a:spcBef>
                <a:spcPts val="0"/>
              </a:spcBef>
              <a:spcAft>
                <a:spcPts val="0"/>
              </a:spcAft>
              <a:buClr>
                <a:schemeClr val="accent1"/>
              </a:buClr>
              <a:buSzPts val="1200"/>
              <a:buFont typeface="Roche Sans"/>
              <a:buChar char="•"/>
            </a:pPr>
            <a:r>
              <a:rPr lang="en" sz="1200">
                <a:solidFill>
                  <a:schemeClr val="accent1"/>
                </a:solidFill>
                <a:latin typeface="Roche Sans"/>
                <a:ea typeface="Roche Sans"/>
                <a:cs typeface="Roche Sans"/>
                <a:sym typeface="Roche Sans"/>
              </a:rPr>
              <a:t>Locally-advanced or metastatic</a:t>
            </a:r>
            <a:endParaRPr sz="1100">
              <a:solidFill>
                <a:schemeClr val="accent1"/>
              </a:solidFill>
              <a:latin typeface="Roche Sans"/>
              <a:ea typeface="Roche Sans"/>
              <a:cs typeface="Roche Sans"/>
              <a:sym typeface="Roche Sans"/>
            </a:endParaRPr>
          </a:p>
          <a:p>
            <a:pPr marL="215900" marR="0" lvl="0" indent="-215900" algn="l" rtl="0">
              <a:lnSpc>
                <a:spcPct val="95000"/>
              </a:lnSpc>
              <a:spcBef>
                <a:spcPts val="500"/>
              </a:spcBef>
              <a:spcAft>
                <a:spcPts val="0"/>
              </a:spcAft>
              <a:buClr>
                <a:schemeClr val="accent1"/>
              </a:buClr>
              <a:buSzPts val="1200"/>
              <a:buFont typeface="Roche Sans"/>
              <a:buChar char="•"/>
            </a:pPr>
            <a:r>
              <a:rPr lang="en" sz="1200">
                <a:solidFill>
                  <a:schemeClr val="accent1"/>
                </a:solidFill>
                <a:latin typeface="Roche Sans"/>
                <a:ea typeface="Roche Sans"/>
                <a:cs typeface="Roche Sans"/>
                <a:sym typeface="Roche Sans"/>
              </a:rPr>
              <a:t>ALK-fusion* solid tumors</a:t>
            </a:r>
            <a:endParaRPr sz="1100">
              <a:solidFill>
                <a:schemeClr val="accent1"/>
              </a:solidFill>
              <a:latin typeface="Roche Sans"/>
              <a:ea typeface="Roche Sans"/>
              <a:cs typeface="Roche Sans"/>
              <a:sym typeface="Roche Sans"/>
            </a:endParaRPr>
          </a:p>
          <a:p>
            <a:pPr marL="215900" marR="0" lvl="0" indent="-215900" algn="l" rtl="0">
              <a:lnSpc>
                <a:spcPct val="95000"/>
              </a:lnSpc>
              <a:spcBef>
                <a:spcPts val="500"/>
              </a:spcBef>
              <a:spcAft>
                <a:spcPts val="0"/>
              </a:spcAft>
              <a:buClr>
                <a:schemeClr val="accent1"/>
              </a:buClr>
              <a:buSzPts val="1200"/>
              <a:buFont typeface="Roche Sans"/>
              <a:buChar char="•"/>
            </a:pPr>
            <a:r>
              <a:rPr lang="en" sz="1200">
                <a:solidFill>
                  <a:schemeClr val="accent1"/>
                </a:solidFill>
                <a:latin typeface="Roche Sans"/>
                <a:ea typeface="Roche Sans"/>
                <a:cs typeface="Roche Sans"/>
                <a:sym typeface="Roche Sans"/>
              </a:rPr>
              <a:t>(excl. NSCLC and CUP)</a:t>
            </a:r>
            <a:endParaRPr sz="1100">
              <a:solidFill>
                <a:schemeClr val="accent1"/>
              </a:solidFill>
              <a:latin typeface="Roche Sans"/>
              <a:ea typeface="Roche Sans"/>
              <a:cs typeface="Roche Sans"/>
              <a:sym typeface="Roche Sans"/>
            </a:endParaRPr>
          </a:p>
          <a:p>
            <a:pPr marL="215900" marR="0" lvl="0" indent="-215900" algn="l" rtl="0">
              <a:lnSpc>
                <a:spcPct val="95000"/>
              </a:lnSpc>
              <a:spcBef>
                <a:spcPts val="500"/>
              </a:spcBef>
              <a:spcAft>
                <a:spcPts val="0"/>
              </a:spcAft>
              <a:buClr>
                <a:schemeClr val="accent1"/>
              </a:buClr>
              <a:buSzPts val="1200"/>
              <a:buFont typeface="Roche Sans"/>
              <a:buChar char="•"/>
            </a:pPr>
            <a:r>
              <a:rPr lang="en" sz="1200">
                <a:solidFill>
                  <a:schemeClr val="accent1"/>
                </a:solidFill>
                <a:latin typeface="Roche Sans"/>
                <a:ea typeface="Roche Sans"/>
                <a:cs typeface="Roche Sans"/>
                <a:sym typeface="Roche Sans"/>
              </a:rPr>
              <a:t>No available treat. options</a:t>
            </a:r>
            <a:endParaRPr sz="1100">
              <a:solidFill>
                <a:schemeClr val="accent1"/>
              </a:solidFill>
              <a:latin typeface="Roche Sans"/>
              <a:ea typeface="Roche Sans"/>
              <a:cs typeface="Roche Sans"/>
              <a:sym typeface="Roche Sans"/>
            </a:endParaRPr>
          </a:p>
          <a:p>
            <a:pPr marL="215900" marR="0" lvl="0" indent="-215900" algn="l" rtl="0">
              <a:lnSpc>
                <a:spcPct val="95000"/>
              </a:lnSpc>
              <a:spcBef>
                <a:spcPts val="500"/>
              </a:spcBef>
              <a:spcAft>
                <a:spcPts val="0"/>
              </a:spcAft>
              <a:buClr>
                <a:schemeClr val="accent1"/>
              </a:buClr>
              <a:buSzPts val="1200"/>
              <a:buFont typeface="Roche Sans"/>
              <a:buChar char="•"/>
            </a:pPr>
            <a:r>
              <a:rPr lang="en" sz="1200">
                <a:solidFill>
                  <a:schemeClr val="accent1"/>
                </a:solidFill>
                <a:latin typeface="Roche Sans"/>
                <a:ea typeface="Roche Sans"/>
                <a:cs typeface="Roche Sans"/>
                <a:sym typeface="Roche Sans"/>
              </a:rPr>
              <a:t>ECOG 0-2</a:t>
            </a:r>
            <a:endParaRPr sz="1100">
              <a:solidFill>
                <a:schemeClr val="accent1"/>
              </a:solidFill>
              <a:latin typeface="Roche Sans"/>
              <a:ea typeface="Roche Sans"/>
              <a:cs typeface="Roche Sans"/>
              <a:sym typeface="Roche Sans"/>
            </a:endParaRPr>
          </a:p>
          <a:p>
            <a:pPr marL="0" marR="0" lvl="0" indent="0" algn="ctr" rtl="0">
              <a:lnSpc>
                <a:spcPct val="95000"/>
              </a:lnSpc>
              <a:spcBef>
                <a:spcPts val="500"/>
              </a:spcBef>
              <a:spcAft>
                <a:spcPts val="0"/>
              </a:spcAft>
              <a:buNone/>
            </a:pPr>
            <a:r>
              <a:rPr lang="en" sz="1200">
                <a:solidFill>
                  <a:schemeClr val="accent1"/>
                </a:solidFill>
                <a:latin typeface="Roche Sans"/>
                <a:ea typeface="Roche Sans"/>
                <a:cs typeface="Roche Sans"/>
                <a:sym typeface="Roche Sans"/>
              </a:rPr>
              <a:t>N=50</a:t>
            </a:r>
            <a:endParaRPr sz="1100">
              <a:solidFill>
                <a:schemeClr val="accent1"/>
              </a:solidFill>
              <a:latin typeface="Roche Sans"/>
              <a:ea typeface="Roche Sans"/>
              <a:cs typeface="Roche Sans"/>
              <a:sym typeface="Roche Sans"/>
            </a:endParaRPr>
          </a:p>
        </p:txBody>
      </p:sp>
      <p:sp>
        <p:nvSpPr>
          <p:cNvPr id="235" name="Google Shape;235;p26"/>
          <p:cNvSpPr txBox="1"/>
          <p:nvPr/>
        </p:nvSpPr>
        <p:spPr>
          <a:xfrm>
            <a:off x="788670" y="3231412"/>
            <a:ext cx="4569000" cy="1477800"/>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Clr>
                <a:srgbClr val="313B45"/>
              </a:buClr>
              <a:buSzPts val="1100"/>
              <a:buFont typeface="Noto Sans Symbols"/>
              <a:buNone/>
            </a:pPr>
            <a:r>
              <a:rPr lang="en" sz="1400" b="1">
                <a:latin typeface="Roche Sans Condensed"/>
                <a:ea typeface="Roche Sans Condensed"/>
                <a:cs typeface="Roche Sans Condensed"/>
                <a:sym typeface="Roche Sans Condensed"/>
              </a:rPr>
              <a:t>Primary endpoint (per investigator)</a:t>
            </a:r>
            <a:endParaRPr sz="1100">
              <a:latin typeface="Roche Sans Condensed"/>
              <a:ea typeface="Roche Sans Condensed"/>
              <a:cs typeface="Roche Sans Condensed"/>
              <a:sym typeface="Roche Sans Condensed"/>
            </a:endParaRPr>
          </a:p>
          <a:p>
            <a:pPr marL="342900" marR="0" lvl="1" indent="-215900" algn="l" rtl="0">
              <a:lnSpc>
                <a:spcPct val="95000"/>
              </a:lnSpc>
              <a:spcBef>
                <a:spcPts val="200"/>
              </a:spcBef>
              <a:spcAft>
                <a:spcPts val="0"/>
              </a:spcAft>
              <a:buSzPts val="1400"/>
              <a:buFont typeface="Roche Sans Condensed"/>
              <a:buChar char="•"/>
            </a:pPr>
            <a:r>
              <a:rPr lang="en" sz="1400" i="0" u="none" strike="noStrike" cap="none">
                <a:latin typeface="Roche Sans Condensed"/>
                <a:ea typeface="Roche Sans Condensed"/>
                <a:cs typeface="Roche Sans Condensed"/>
                <a:sym typeface="Roche Sans Condensed"/>
              </a:rPr>
              <a:t>Confirmed ORR according to RECIST 1.1</a:t>
            </a:r>
            <a:endParaRPr sz="1100">
              <a:latin typeface="Roche Sans Condensed"/>
              <a:ea typeface="Roche Sans Condensed"/>
              <a:cs typeface="Roche Sans Condensed"/>
              <a:sym typeface="Roche Sans Condensed"/>
            </a:endParaRPr>
          </a:p>
          <a:p>
            <a:pPr marL="0" marR="0" lvl="0" indent="0" algn="l" rtl="0">
              <a:lnSpc>
                <a:spcPct val="95000"/>
              </a:lnSpc>
              <a:spcBef>
                <a:spcPts val="200"/>
              </a:spcBef>
              <a:spcAft>
                <a:spcPts val="0"/>
              </a:spcAft>
              <a:buClr>
                <a:srgbClr val="313B45"/>
              </a:buClr>
              <a:buSzPts val="1100"/>
              <a:buFont typeface="Noto Sans Symbols"/>
              <a:buNone/>
            </a:pPr>
            <a:endParaRPr sz="1400" b="1">
              <a:latin typeface="Roche Sans Condensed"/>
              <a:ea typeface="Roche Sans Condensed"/>
              <a:cs typeface="Roche Sans Condensed"/>
              <a:sym typeface="Roche Sans Condensed"/>
            </a:endParaRPr>
          </a:p>
          <a:p>
            <a:pPr marL="0" marR="0" lvl="0" indent="0" algn="l" rtl="0">
              <a:lnSpc>
                <a:spcPct val="95000"/>
              </a:lnSpc>
              <a:spcBef>
                <a:spcPts val="200"/>
              </a:spcBef>
              <a:spcAft>
                <a:spcPts val="0"/>
              </a:spcAft>
              <a:buClr>
                <a:srgbClr val="313B45"/>
              </a:buClr>
              <a:buSzPts val="1100"/>
              <a:buFont typeface="Noto Sans Symbols"/>
              <a:buNone/>
            </a:pPr>
            <a:r>
              <a:rPr lang="en" sz="1400" b="1">
                <a:latin typeface="Roche Sans Condensed"/>
                <a:ea typeface="Roche Sans Condensed"/>
                <a:cs typeface="Roche Sans Condensed"/>
                <a:sym typeface="Roche Sans Condensed"/>
              </a:rPr>
              <a:t>Statistical Considerations:</a:t>
            </a:r>
            <a:endParaRPr sz="1100">
              <a:latin typeface="Roche Sans Condensed"/>
              <a:ea typeface="Roche Sans Condensed"/>
              <a:cs typeface="Roche Sans Condensed"/>
              <a:sym typeface="Roche Sans Condensed"/>
            </a:endParaRPr>
          </a:p>
          <a:p>
            <a:pPr marL="342900" marR="0" lvl="1" indent="-215900" algn="l" rtl="0">
              <a:lnSpc>
                <a:spcPct val="95000"/>
              </a:lnSpc>
              <a:spcBef>
                <a:spcPts val="200"/>
              </a:spcBef>
              <a:spcAft>
                <a:spcPts val="0"/>
              </a:spcAft>
              <a:buSzPts val="1400"/>
              <a:buFont typeface="Roche Sans Condensed"/>
              <a:buChar char="•"/>
            </a:pPr>
            <a:r>
              <a:rPr lang="en" sz="1400" i="0" u="none" strike="noStrike" cap="none">
                <a:latin typeface="Roche Sans Condensed"/>
                <a:ea typeface="Roche Sans Condensed"/>
                <a:cs typeface="Roche Sans Condensed"/>
                <a:sym typeface="Roche Sans Condensed"/>
              </a:rPr>
              <a:t>Target ORR 46%</a:t>
            </a:r>
            <a:endParaRPr sz="1100">
              <a:latin typeface="Roche Sans Condensed"/>
              <a:ea typeface="Roche Sans Condensed"/>
              <a:cs typeface="Roche Sans Condensed"/>
              <a:sym typeface="Roche Sans Condensed"/>
            </a:endParaRPr>
          </a:p>
          <a:p>
            <a:pPr marL="342900" marR="0" lvl="1" indent="-215900" algn="l" rtl="0">
              <a:lnSpc>
                <a:spcPct val="95000"/>
              </a:lnSpc>
              <a:spcBef>
                <a:spcPts val="200"/>
              </a:spcBef>
              <a:spcAft>
                <a:spcPts val="0"/>
              </a:spcAft>
              <a:buSzPts val="1400"/>
              <a:buFont typeface="Roche Sans Condensed"/>
              <a:buChar char="•"/>
            </a:pPr>
            <a:r>
              <a:rPr lang="en" sz="1400" i="0" u="none" strike="noStrike" cap="none">
                <a:latin typeface="Roche Sans Condensed"/>
                <a:ea typeface="Roche Sans Condensed"/>
                <a:cs typeface="Roche Sans Condensed"/>
                <a:sym typeface="Roche Sans Condensed"/>
              </a:rPr>
              <a:t>With N=50, lower 95% CI is 32% which is considered clinically meaningful in this population</a:t>
            </a:r>
            <a:endParaRPr sz="1100">
              <a:latin typeface="Roche Sans Condensed"/>
              <a:ea typeface="Roche Sans Condensed"/>
              <a:cs typeface="Roche Sans Condensed"/>
              <a:sym typeface="Roche Sans Condensed"/>
            </a:endParaRPr>
          </a:p>
        </p:txBody>
      </p:sp>
      <p:sp>
        <p:nvSpPr>
          <p:cNvPr id="236" name="Google Shape;236;p26"/>
          <p:cNvSpPr txBox="1"/>
          <p:nvPr/>
        </p:nvSpPr>
        <p:spPr>
          <a:xfrm>
            <a:off x="7428161" y="1165422"/>
            <a:ext cx="1224300" cy="1819200"/>
          </a:xfrm>
          <a:prstGeom prst="rect">
            <a:avLst/>
          </a:prstGeom>
          <a:solidFill>
            <a:schemeClr val="accent1"/>
          </a:solidFill>
          <a:ln>
            <a:noFill/>
          </a:ln>
          <a:effectLst>
            <a:outerShdw blurRad="114300" dist="38100" dir="5400000" algn="t" rotWithShape="0">
              <a:schemeClr val="dk1">
                <a:alpha val="14900"/>
              </a:schemeClr>
            </a:outerShdw>
          </a:effectLst>
        </p:spPr>
        <p:txBody>
          <a:bodyPr spcFirstLastPara="1" wrap="square" lIns="108000" tIns="34275" rIns="108000" bIns="34275" anchor="ctr" anchorCtr="0">
            <a:noAutofit/>
          </a:bodyPr>
          <a:lstStyle/>
          <a:p>
            <a:pPr marL="0" marR="0" lvl="0" indent="0" algn="ctr" rtl="0">
              <a:lnSpc>
                <a:spcPct val="95000"/>
              </a:lnSpc>
              <a:spcBef>
                <a:spcPts val="0"/>
              </a:spcBef>
              <a:spcAft>
                <a:spcPts val="0"/>
              </a:spcAft>
              <a:buNone/>
            </a:pPr>
            <a:r>
              <a:rPr lang="en" sz="1200">
                <a:solidFill>
                  <a:srgbClr val="FFFFFF"/>
                </a:solidFill>
                <a:latin typeface="Roche Sans"/>
                <a:ea typeface="Roche Sans"/>
                <a:cs typeface="Roche Sans"/>
                <a:sym typeface="Roche Sans"/>
              </a:rPr>
              <a:t>Further treatments at Inv. choice</a:t>
            </a:r>
            <a:br>
              <a:rPr lang="en" sz="1200">
                <a:solidFill>
                  <a:srgbClr val="FFFFFF"/>
                </a:solidFill>
                <a:latin typeface="Roche Sans"/>
                <a:ea typeface="Roche Sans"/>
                <a:cs typeface="Roche Sans"/>
                <a:sym typeface="Roche Sans"/>
              </a:rPr>
            </a:br>
            <a:r>
              <a:rPr lang="en" sz="1200">
                <a:solidFill>
                  <a:srgbClr val="FFFFFF"/>
                </a:solidFill>
                <a:latin typeface="Roche Sans"/>
                <a:ea typeface="Roche Sans"/>
                <a:cs typeface="Roche Sans"/>
                <a:sym typeface="Roche Sans"/>
              </a:rPr>
              <a:t>and survival follow-up</a:t>
            </a:r>
            <a:endParaRPr sz="1100">
              <a:latin typeface="Roche Sans"/>
              <a:ea typeface="Roche Sans"/>
              <a:cs typeface="Roche Sans"/>
              <a:sym typeface="Roche Sans"/>
            </a:endParaRPr>
          </a:p>
        </p:txBody>
      </p:sp>
      <p:cxnSp>
        <p:nvCxnSpPr>
          <p:cNvPr id="237" name="Google Shape;237;p26"/>
          <p:cNvCxnSpPr/>
          <p:nvPr/>
        </p:nvCxnSpPr>
        <p:spPr>
          <a:xfrm>
            <a:off x="5283552" y="2027493"/>
            <a:ext cx="399300" cy="0"/>
          </a:xfrm>
          <a:prstGeom prst="straightConnector1">
            <a:avLst/>
          </a:prstGeom>
          <a:noFill/>
          <a:ln w="12700" cap="flat" cmpd="sng">
            <a:solidFill>
              <a:srgbClr val="EFEFEF"/>
            </a:solidFill>
            <a:prstDash val="solid"/>
            <a:round/>
            <a:headEnd type="none" w="sm" len="sm"/>
            <a:tailEnd type="stealth" w="lg" len="lg"/>
          </a:ln>
        </p:spPr>
      </p:cxnSp>
      <p:sp>
        <p:nvSpPr>
          <p:cNvPr id="238" name="Google Shape;238;p26"/>
          <p:cNvSpPr txBox="1"/>
          <p:nvPr/>
        </p:nvSpPr>
        <p:spPr>
          <a:xfrm>
            <a:off x="5732473" y="1150000"/>
            <a:ext cx="1264200" cy="1834800"/>
          </a:xfrm>
          <a:prstGeom prst="rect">
            <a:avLst/>
          </a:prstGeom>
          <a:solidFill>
            <a:schemeClr val="lt2"/>
          </a:solidFill>
          <a:ln>
            <a:noFill/>
          </a:ln>
          <a:effectLst>
            <a:outerShdw blurRad="114300" dist="38100" dir="5400000" algn="t" rotWithShape="0">
              <a:schemeClr val="dk1">
                <a:alpha val="14900"/>
              </a:schemeClr>
            </a:outerShdw>
          </a:effectLst>
        </p:spPr>
        <p:txBody>
          <a:bodyPr spcFirstLastPara="1" wrap="square" lIns="108000" tIns="34275" rIns="108000" bIns="34275" anchor="ctr" anchorCtr="0">
            <a:noAutofit/>
          </a:bodyPr>
          <a:lstStyle/>
          <a:p>
            <a:pPr marL="0" marR="0" lvl="0" indent="0" algn="ctr" rtl="0">
              <a:lnSpc>
                <a:spcPct val="95000"/>
              </a:lnSpc>
              <a:spcBef>
                <a:spcPts val="0"/>
              </a:spcBef>
              <a:spcAft>
                <a:spcPts val="0"/>
              </a:spcAft>
              <a:buNone/>
            </a:pPr>
            <a:r>
              <a:rPr lang="en" sz="1200">
                <a:solidFill>
                  <a:schemeClr val="accent1"/>
                </a:solidFill>
                <a:latin typeface="Roche Sans"/>
                <a:ea typeface="Roche Sans"/>
                <a:cs typeface="Roche Sans"/>
                <a:sym typeface="Roche Sans"/>
              </a:rPr>
              <a:t>Radiological Progression </a:t>
            </a:r>
            <a:endParaRPr sz="1100">
              <a:solidFill>
                <a:schemeClr val="accent1"/>
              </a:solidFill>
              <a:latin typeface="Roche Sans"/>
              <a:ea typeface="Roche Sans"/>
              <a:cs typeface="Roche Sans"/>
              <a:sym typeface="Roche Sans"/>
            </a:endParaRPr>
          </a:p>
          <a:p>
            <a:pPr marL="0" marR="0" lvl="0" indent="0" algn="ctr" rtl="0">
              <a:lnSpc>
                <a:spcPct val="95000"/>
              </a:lnSpc>
              <a:spcBef>
                <a:spcPts val="500"/>
              </a:spcBef>
              <a:spcAft>
                <a:spcPts val="0"/>
              </a:spcAft>
              <a:buNone/>
            </a:pPr>
            <a:r>
              <a:rPr lang="en" sz="1200">
                <a:solidFill>
                  <a:schemeClr val="accent1"/>
                </a:solidFill>
                <a:latin typeface="Roche Sans"/>
                <a:ea typeface="Roche Sans"/>
                <a:cs typeface="Roche Sans"/>
                <a:sym typeface="Roche Sans"/>
              </a:rPr>
              <a:t>RECIST 1.1</a:t>
            </a:r>
            <a:endParaRPr sz="1100">
              <a:solidFill>
                <a:schemeClr val="accent1"/>
              </a:solidFill>
              <a:latin typeface="Roche Sans"/>
              <a:ea typeface="Roche Sans"/>
              <a:cs typeface="Roche Sans"/>
              <a:sym typeface="Roche Sans"/>
            </a:endParaRPr>
          </a:p>
        </p:txBody>
      </p:sp>
      <p:cxnSp>
        <p:nvCxnSpPr>
          <p:cNvPr id="239" name="Google Shape;239;p26"/>
          <p:cNvCxnSpPr/>
          <p:nvPr/>
        </p:nvCxnSpPr>
        <p:spPr>
          <a:xfrm>
            <a:off x="7028716" y="2027493"/>
            <a:ext cx="399300" cy="0"/>
          </a:xfrm>
          <a:prstGeom prst="straightConnector1">
            <a:avLst/>
          </a:prstGeom>
          <a:noFill/>
          <a:ln w="12700" cap="flat" cmpd="sng">
            <a:solidFill>
              <a:srgbClr val="EFEFEF"/>
            </a:solidFill>
            <a:prstDash val="solid"/>
            <a:round/>
            <a:headEnd type="none" w="sm" len="sm"/>
            <a:tailEnd type="stealth" w="lg" len="lg"/>
          </a:ln>
        </p:spPr>
      </p:cxnSp>
      <p:sp>
        <p:nvSpPr>
          <p:cNvPr id="240" name="Google Shape;240;p26"/>
          <p:cNvSpPr txBox="1"/>
          <p:nvPr/>
        </p:nvSpPr>
        <p:spPr>
          <a:xfrm>
            <a:off x="158477" y="4656591"/>
            <a:ext cx="4662600" cy="271500"/>
          </a:xfrm>
          <a:prstGeom prst="rect">
            <a:avLst/>
          </a:prstGeom>
          <a:noFill/>
          <a:ln>
            <a:noFill/>
          </a:ln>
        </p:spPr>
        <p:txBody>
          <a:bodyPr spcFirstLastPara="1" wrap="square" lIns="0" tIns="0" rIns="0" bIns="0" anchor="t" anchorCtr="0">
            <a:noAutofit/>
          </a:bodyPr>
          <a:lstStyle/>
          <a:p>
            <a:pPr marL="0" marR="0" lvl="1" indent="0" algn="l" rtl="0">
              <a:lnSpc>
                <a:spcPct val="95000"/>
              </a:lnSpc>
              <a:spcBef>
                <a:spcPts val="0"/>
              </a:spcBef>
              <a:spcAft>
                <a:spcPts val="0"/>
              </a:spcAft>
              <a:buClr>
                <a:srgbClr val="313B45"/>
              </a:buClr>
              <a:buSzPts val="700"/>
              <a:buFont typeface="Calibri"/>
              <a:buNone/>
            </a:pPr>
            <a:endParaRPr sz="900" b="1" i="0" u="none" strike="noStrike" cap="none">
              <a:latin typeface="Roche Sans Condensed"/>
              <a:ea typeface="Roche Sans Condensed"/>
              <a:cs typeface="Roche Sans Condensed"/>
              <a:sym typeface="Roche Sans Condensed"/>
            </a:endParaRPr>
          </a:p>
          <a:p>
            <a:pPr marL="0" marR="0" lvl="0" indent="0" algn="l" rtl="0">
              <a:lnSpc>
                <a:spcPct val="95000"/>
              </a:lnSpc>
              <a:spcBef>
                <a:spcPts val="200"/>
              </a:spcBef>
              <a:spcAft>
                <a:spcPts val="0"/>
              </a:spcAft>
              <a:buClr>
                <a:schemeClr val="dk1"/>
              </a:buClr>
              <a:buSzPts val="700"/>
              <a:buFont typeface="Noto Sans Symbols"/>
              <a:buNone/>
            </a:pPr>
            <a:r>
              <a:rPr lang="en" sz="800">
                <a:latin typeface="Roche Sans Condensed"/>
                <a:ea typeface="Roche Sans Condensed"/>
                <a:cs typeface="Roche Sans Condensed"/>
                <a:sym typeface="Roche Sans Condensed"/>
              </a:rPr>
              <a:t>*ALK-positive tumor as per tissue or blood-based FMI NGS</a:t>
            </a:r>
            <a:endParaRPr sz="1100">
              <a:latin typeface="Roche Sans Condensed"/>
              <a:ea typeface="Roche Sans Condensed"/>
              <a:cs typeface="Roche Sans Condensed"/>
              <a:sym typeface="Roche Sans Condensed"/>
            </a:endParaRPr>
          </a:p>
        </p:txBody>
      </p:sp>
      <p:sp>
        <p:nvSpPr>
          <p:cNvPr id="241" name="Google Shape;241;p26"/>
          <p:cNvSpPr/>
          <p:nvPr/>
        </p:nvSpPr>
        <p:spPr>
          <a:xfrm>
            <a:off x="3052867" y="1930050"/>
            <a:ext cx="588300" cy="200700"/>
          </a:xfrm>
          <a:prstGeom prst="rightArrow">
            <a:avLst>
              <a:gd name="adj1" fmla="val 50000"/>
              <a:gd name="adj2" fmla="val 50000"/>
            </a:avLst>
          </a:prstGeom>
          <a:solidFill>
            <a:srgbClr val="BFBFB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2" name="Google Shape;242;p26"/>
          <p:cNvSpPr/>
          <p:nvPr/>
        </p:nvSpPr>
        <p:spPr>
          <a:xfrm>
            <a:off x="5118103" y="1959380"/>
            <a:ext cx="534000" cy="159000"/>
          </a:xfrm>
          <a:prstGeom prst="rightArrow">
            <a:avLst>
              <a:gd name="adj1" fmla="val 50000"/>
              <a:gd name="adj2" fmla="val 50000"/>
            </a:avLst>
          </a:prstGeom>
          <a:solidFill>
            <a:srgbClr val="BFBFB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3" name="Google Shape;243;p26"/>
          <p:cNvSpPr/>
          <p:nvPr/>
        </p:nvSpPr>
        <p:spPr>
          <a:xfrm>
            <a:off x="7065948" y="1956706"/>
            <a:ext cx="336300" cy="161400"/>
          </a:xfrm>
          <a:prstGeom prst="rightArrow">
            <a:avLst>
              <a:gd name="adj1" fmla="val 50000"/>
              <a:gd name="adj2" fmla="val 50000"/>
            </a:avLst>
          </a:prstGeom>
          <a:solidFill>
            <a:srgbClr val="BFBFB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4" name="Google Shape;244;p26"/>
          <p:cNvSpPr txBox="1"/>
          <p:nvPr/>
        </p:nvSpPr>
        <p:spPr>
          <a:xfrm>
            <a:off x="5545303" y="3231411"/>
            <a:ext cx="2897100" cy="1497000"/>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Clr>
                <a:srgbClr val="313B45"/>
              </a:buClr>
              <a:buSzPts val="1100"/>
              <a:buFont typeface="Noto Sans Symbols"/>
              <a:buNone/>
            </a:pPr>
            <a:r>
              <a:rPr lang="en" sz="1400" b="1">
                <a:latin typeface="Roche Sans Condensed"/>
                <a:ea typeface="Roche Sans Condensed"/>
                <a:cs typeface="Roche Sans Condensed"/>
                <a:sym typeface="Roche Sans Condensed"/>
              </a:rPr>
              <a:t>Secondary endpoints</a:t>
            </a:r>
            <a:endParaRPr sz="1100">
              <a:latin typeface="Roche Sans Condensed"/>
              <a:ea typeface="Roche Sans Condensed"/>
              <a:cs typeface="Roche Sans Condensed"/>
              <a:sym typeface="Roche Sans Condensed"/>
            </a:endParaRPr>
          </a:p>
          <a:p>
            <a:pPr marL="342900" marR="0" lvl="1" indent="-215900" algn="l" rtl="0">
              <a:lnSpc>
                <a:spcPct val="95000"/>
              </a:lnSpc>
              <a:spcBef>
                <a:spcPts val="200"/>
              </a:spcBef>
              <a:spcAft>
                <a:spcPts val="0"/>
              </a:spcAft>
              <a:buSzPts val="1400"/>
              <a:buFont typeface="Roche Sans Condensed"/>
              <a:buChar char="•"/>
            </a:pPr>
            <a:r>
              <a:rPr lang="en" sz="1400" i="0" u="none" strike="noStrike" cap="none">
                <a:latin typeface="Roche Sans Condensed"/>
                <a:ea typeface="Roche Sans Condensed"/>
                <a:cs typeface="Roche Sans Condensed"/>
                <a:sym typeface="Roche Sans Condensed"/>
              </a:rPr>
              <a:t>ORR (by IRF)</a:t>
            </a:r>
            <a:endParaRPr sz="1100">
              <a:latin typeface="Roche Sans Condensed"/>
              <a:ea typeface="Roche Sans Condensed"/>
              <a:cs typeface="Roche Sans Condensed"/>
              <a:sym typeface="Roche Sans Condensed"/>
            </a:endParaRPr>
          </a:p>
          <a:p>
            <a:pPr marL="342900" marR="0" lvl="1" indent="-215900" algn="l" rtl="0">
              <a:lnSpc>
                <a:spcPct val="95000"/>
              </a:lnSpc>
              <a:spcBef>
                <a:spcPts val="200"/>
              </a:spcBef>
              <a:spcAft>
                <a:spcPts val="0"/>
              </a:spcAft>
              <a:buSzPts val="1400"/>
              <a:buFont typeface="Roche Sans Condensed"/>
              <a:buChar char="•"/>
            </a:pPr>
            <a:r>
              <a:rPr lang="en" sz="1400" i="0" u="none" strike="noStrike" cap="none">
                <a:latin typeface="Roche Sans Condensed"/>
                <a:ea typeface="Roche Sans Condensed"/>
                <a:cs typeface="Roche Sans Condensed"/>
                <a:sym typeface="Roche Sans Condensed"/>
              </a:rPr>
              <a:t>PFS</a:t>
            </a:r>
            <a:endParaRPr sz="1100">
              <a:latin typeface="Roche Sans Condensed"/>
              <a:ea typeface="Roche Sans Condensed"/>
              <a:cs typeface="Roche Sans Condensed"/>
              <a:sym typeface="Roche Sans Condensed"/>
            </a:endParaRPr>
          </a:p>
          <a:p>
            <a:pPr marL="342900" marR="0" lvl="1" indent="-215900" algn="l" rtl="0">
              <a:lnSpc>
                <a:spcPct val="95000"/>
              </a:lnSpc>
              <a:spcBef>
                <a:spcPts val="200"/>
              </a:spcBef>
              <a:spcAft>
                <a:spcPts val="0"/>
              </a:spcAft>
              <a:buSzPts val="1400"/>
              <a:buFont typeface="Roche Sans Condensed"/>
              <a:buChar char="•"/>
            </a:pPr>
            <a:r>
              <a:rPr lang="en" sz="1400" i="0" u="none" strike="noStrike" cap="none">
                <a:latin typeface="Roche Sans Condensed"/>
                <a:ea typeface="Roche Sans Condensed"/>
                <a:cs typeface="Roche Sans Condensed"/>
                <a:sym typeface="Roche Sans Condensed"/>
              </a:rPr>
              <a:t>DOR</a:t>
            </a:r>
            <a:endParaRPr sz="1100">
              <a:latin typeface="Roche Sans Condensed"/>
              <a:ea typeface="Roche Sans Condensed"/>
              <a:cs typeface="Roche Sans Condensed"/>
              <a:sym typeface="Roche Sans Condensed"/>
            </a:endParaRPr>
          </a:p>
          <a:p>
            <a:pPr marL="342900" marR="0" lvl="1" indent="-215900" algn="l" rtl="0">
              <a:lnSpc>
                <a:spcPct val="95000"/>
              </a:lnSpc>
              <a:spcBef>
                <a:spcPts val="200"/>
              </a:spcBef>
              <a:spcAft>
                <a:spcPts val="0"/>
              </a:spcAft>
              <a:buSzPts val="1400"/>
              <a:buFont typeface="Roche Sans Condensed"/>
              <a:buChar char="•"/>
            </a:pPr>
            <a:r>
              <a:rPr lang="en" sz="1400" i="0" u="none" strike="noStrike" cap="none">
                <a:latin typeface="Roche Sans Condensed"/>
                <a:ea typeface="Roche Sans Condensed"/>
                <a:cs typeface="Roche Sans Condensed"/>
                <a:sym typeface="Roche Sans Condensed"/>
              </a:rPr>
              <a:t>CNS - ORR, -DOR, -PFS</a:t>
            </a:r>
            <a:endParaRPr sz="1100">
              <a:latin typeface="Roche Sans Condensed"/>
              <a:ea typeface="Roche Sans Condensed"/>
              <a:cs typeface="Roche Sans Condensed"/>
              <a:sym typeface="Roche Sans Condensed"/>
            </a:endParaRPr>
          </a:p>
          <a:p>
            <a:pPr marL="342900" marR="0" lvl="1" indent="-215900" algn="l" rtl="0">
              <a:lnSpc>
                <a:spcPct val="95000"/>
              </a:lnSpc>
              <a:spcBef>
                <a:spcPts val="200"/>
              </a:spcBef>
              <a:spcAft>
                <a:spcPts val="0"/>
              </a:spcAft>
              <a:buSzPts val="1400"/>
              <a:buFont typeface="Roche Sans Condensed"/>
              <a:buChar char="•"/>
            </a:pPr>
            <a:r>
              <a:rPr lang="en" sz="1400" i="0" u="none" strike="noStrike" cap="none">
                <a:latin typeface="Roche Sans Condensed"/>
                <a:ea typeface="Roche Sans Condensed"/>
                <a:cs typeface="Roche Sans Condensed"/>
                <a:sym typeface="Roche Sans Condensed"/>
              </a:rPr>
              <a:t>OS</a:t>
            </a:r>
            <a:endParaRPr sz="1100">
              <a:latin typeface="Roche Sans Condensed"/>
              <a:ea typeface="Roche Sans Condensed"/>
              <a:cs typeface="Roche Sans Condensed"/>
              <a:sym typeface="Roche Sans Condensed"/>
            </a:endParaRPr>
          </a:p>
          <a:p>
            <a:pPr marL="342900" marR="0" lvl="1" indent="-215900" algn="l" rtl="0">
              <a:lnSpc>
                <a:spcPct val="95000"/>
              </a:lnSpc>
              <a:spcBef>
                <a:spcPts val="200"/>
              </a:spcBef>
              <a:spcAft>
                <a:spcPts val="0"/>
              </a:spcAft>
              <a:buSzPts val="1400"/>
              <a:buFont typeface="Roche Sans Condensed"/>
              <a:buChar char="•"/>
            </a:pPr>
            <a:r>
              <a:rPr lang="en" sz="1400" i="0" u="none" strike="noStrike" cap="none">
                <a:latin typeface="Roche Sans Condensed"/>
                <a:ea typeface="Roche Sans Condensed"/>
                <a:cs typeface="Roche Sans Condensed"/>
                <a:sym typeface="Roche Sans Condensed"/>
              </a:rPr>
              <a:t>Safety</a:t>
            </a:r>
            <a:endParaRPr sz="1100">
              <a:latin typeface="Roche Sans Condensed"/>
              <a:ea typeface="Roche Sans Condensed"/>
              <a:cs typeface="Roche Sans Condensed"/>
              <a:sym typeface="Roche Sans Condensed"/>
            </a:endParaRPr>
          </a:p>
        </p:txBody>
      </p:sp>
      <p:sp>
        <p:nvSpPr>
          <p:cNvPr id="245" name="Google Shape;245;p26"/>
          <p:cNvSpPr txBox="1"/>
          <p:nvPr/>
        </p:nvSpPr>
        <p:spPr>
          <a:xfrm>
            <a:off x="0" y="4821806"/>
            <a:ext cx="9142800" cy="322800"/>
          </a:xfrm>
          <a:prstGeom prst="rect">
            <a:avLst/>
          </a:prstGeom>
          <a:noFill/>
          <a:ln>
            <a:noFill/>
          </a:ln>
        </p:spPr>
        <p:txBody>
          <a:bodyPr spcFirstLastPara="1" wrap="square" lIns="68575" tIns="68575" rIns="68575" bIns="68575" anchor="t" anchorCtr="0">
            <a:noAutofit/>
          </a:bodyPr>
          <a:lstStyle/>
          <a:p>
            <a:pPr marL="0" lvl="0" indent="0" algn="ctr" rtl="0">
              <a:lnSpc>
                <a:spcPct val="100000"/>
              </a:lnSpc>
              <a:spcBef>
                <a:spcPts val="0"/>
              </a:spcBef>
              <a:spcAft>
                <a:spcPts val="0"/>
              </a:spcAft>
              <a:buNone/>
            </a:pPr>
            <a:endParaRPr sz="600" b="1" i="1">
              <a:solidFill>
                <a:srgbClr val="999999"/>
              </a:solidFill>
            </a:endParaRPr>
          </a:p>
          <a:p>
            <a:pPr marL="0" lvl="0" indent="0" algn="ctr" rtl="0">
              <a:lnSpc>
                <a:spcPct val="100000"/>
              </a:lnSpc>
              <a:spcBef>
                <a:spcPts val="0"/>
              </a:spcBef>
              <a:spcAft>
                <a:spcPts val="0"/>
              </a:spcAft>
              <a:buNone/>
            </a:pPr>
            <a:r>
              <a:rPr lang="en" sz="600" i="1">
                <a:solidFill>
                  <a:srgbClr val="999999"/>
                </a:solidFill>
              </a:rPr>
              <a:t>This is a Hoffmann-La Roche Limited document that contains confidential information. Nothing herein is to be disclosed without written consent from Hoffmann-La Roche Limited.</a:t>
            </a: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7"/>
          <p:cNvSpPr txBox="1">
            <a:spLocks noGrp="1"/>
          </p:cNvSpPr>
          <p:nvPr>
            <p:ph type="title"/>
          </p:nvPr>
        </p:nvSpPr>
        <p:spPr>
          <a:xfrm>
            <a:off x="571450" y="432675"/>
            <a:ext cx="7431600" cy="5727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a:t>Operational Workflow for ALPHA-T</a:t>
            </a:r>
            <a:endParaRPr/>
          </a:p>
        </p:txBody>
      </p:sp>
      <p:sp>
        <p:nvSpPr>
          <p:cNvPr id="251" name="Google Shape;251;p27"/>
          <p:cNvSpPr txBox="1">
            <a:spLocks noGrp="1"/>
          </p:cNvSpPr>
          <p:nvPr>
            <p:ph type="subTitle" idx="1"/>
          </p:nvPr>
        </p:nvSpPr>
        <p:spPr>
          <a:xfrm>
            <a:off x="571450" y="722100"/>
            <a:ext cx="7431600" cy="4368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a:t>The importance of adapting to the local environment and needs</a:t>
            </a:r>
            <a:endParaRPr/>
          </a:p>
        </p:txBody>
      </p:sp>
      <p:sp>
        <p:nvSpPr>
          <p:cNvPr id="252" name="Google Shape;252;p27"/>
          <p:cNvSpPr txBox="1"/>
          <p:nvPr/>
        </p:nvSpPr>
        <p:spPr>
          <a:xfrm>
            <a:off x="0" y="4821806"/>
            <a:ext cx="9142800" cy="322800"/>
          </a:xfrm>
          <a:prstGeom prst="rect">
            <a:avLst/>
          </a:prstGeom>
          <a:noFill/>
          <a:ln>
            <a:noFill/>
          </a:ln>
        </p:spPr>
        <p:txBody>
          <a:bodyPr spcFirstLastPara="1" wrap="square" lIns="68575" tIns="68575" rIns="68575" bIns="68575" anchor="t" anchorCtr="0">
            <a:noAutofit/>
          </a:bodyPr>
          <a:lstStyle/>
          <a:p>
            <a:pPr marL="0" lvl="0" indent="0" algn="ctr" rtl="0">
              <a:lnSpc>
                <a:spcPct val="100000"/>
              </a:lnSpc>
              <a:spcBef>
                <a:spcPts val="0"/>
              </a:spcBef>
              <a:spcAft>
                <a:spcPts val="0"/>
              </a:spcAft>
              <a:buNone/>
            </a:pPr>
            <a:endParaRPr sz="600" b="1" i="1">
              <a:solidFill>
                <a:srgbClr val="999999"/>
              </a:solidFill>
            </a:endParaRPr>
          </a:p>
          <a:p>
            <a:pPr marL="0" lvl="0" indent="0" algn="ctr" rtl="0">
              <a:lnSpc>
                <a:spcPct val="100000"/>
              </a:lnSpc>
              <a:spcBef>
                <a:spcPts val="0"/>
              </a:spcBef>
              <a:spcAft>
                <a:spcPts val="0"/>
              </a:spcAft>
              <a:buNone/>
            </a:pPr>
            <a:r>
              <a:rPr lang="en" sz="600" i="1">
                <a:solidFill>
                  <a:srgbClr val="999999"/>
                </a:solidFill>
              </a:rPr>
              <a:t>This is a Hoffmann-La Roche Limited document that contains confidential information. Nothing herein is to be disclosed without written consent from Hoffmann-La Roche Limited.</a:t>
            </a:r>
            <a:endParaRPr sz="1100"/>
          </a:p>
        </p:txBody>
      </p:sp>
      <p:cxnSp>
        <p:nvCxnSpPr>
          <p:cNvPr id="253" name="Google Shape;253;p27"/>
          <p:cNvCxnSpPr/>
          <p:nvPr/>
        </p:nvCxnSpPr>
        <p:spPr>
          <a:xfrm rot="10800000">
            <a:off x="1491098" y="4582815"/>
            <a:ext cx="1316700" cy="0"/>
          </a:xfrm>
          <a:prstGeom prst="straightConnector1">
            <a:avLst/>
          </a:prstGeom>
          <a:noFill/>
          <a:ln w="38100" cap="flat" cmpd="sng">
            <a:solidFill>
              <a:srgbClr val="BF9000"/>
            </a:solidFill>
            <a:prstDash val="solid"/>
            <a:miter lim="800000"/>
            <a:headEnd type="triangle" w="med" len="med"/>
            <a:tailEnd type="triangle" w="med" len="med"/>
          </a:ln>
        </p:spPr>
      </p:cxnSp>
      <p:grpSp>
        <p:nvGrpSpPr>
          <p:cNvPr id="254" name="Google Shape;254;p27"/>
          <p:cNvGrpSpPr/>
          <p:nvPr/>
        </p:nvGrpSpPr>
        <p:grpSpPr>
          <a:xfrm>
            <a:off x="419070" y="1251097"/>
            <a:ext cx="5526083" cy="3637610"/>
            <a:chOff x="857783" y="1595573"/>
            <a:chExt cx="10701167" cy="4890576"/>
          </a:xfrm>
        </p:grpSpPr>
        <p:cxnSp>
          <p:nvCxnSpPr>
            <p:cNvPr id="255" name="Google Shape;255;p27"/>
            <p:cNvCxnSpPr/>
            <p:nvPr/>
          </p:nvCxnSpPr>
          <p:spPr>
            <a:xfrm>
              <a:off x="6267436" y="4119867"/>
              <a:ext cx="0" cy="1135800"/>
            </a:xfrm>
            <a:prstGeom prst="straightConnector1">
              <a:avLst/>
            </a:prstGeom>
            <a:noFill/>
            <a:ln w="38100" cap="flat" cmpd="sng">
              <a:solidFill>
                <a:srgbClr val="BF9000"/>
              </a:solidFill>
              <a:prstDash val="solid"/>
              <a:miter lim="800000"/>
              <a:headEnd type="triangle" w="med" len="med"/>
              <a:tailEnd type="triangle" w="med" len="med"/>
            </a:ln>
          </p:spPr>
        </p:cxnSp>
        <p:cxnSp>
          <p:nvCxnSpPr>
            <p:cNvPr id="256" name="Google Shape;256;p27"/>
            <p:cNvCxnSpPr/>
            <p:nvPr/>
          </p:nvCxnSpPr>
          <p:spPr>
            <a:xfrm flipH="1">
              <a:off x="5558283" y="2630191"/>
              <a:ext cx="16500" cy="2586000"/>
            </a:xfrm>
            <a:prstGeom prst="straightConnector1">
              <a:avLst/>
            </a:prstGeom>
            <a:noFill/>
            <a:ln w="38100" cap="flat" cmpd="sng">
              <a:solidFill>
                <a:srgbClr val="BF9000"/>
              </a:solidFill>
              <a:prstDash val="solid"/>
              <a:miter lim="800000"/>
              <a:headEnd type="triangle" w="med" len="med"/>
              <a:tailEnd type="triangle" w="med" len="med"/>
            </a:ln>
          </p:spPr>
        </p:cxnSp>
        <p:cxnSp>
          <p:nvCxnSpPr>
            <p:cNvPr id="257" name="Google Shape;257;p27"/>
            <p:cNvCxnSpPr/>
            <p:nvPr/>
          </p:nvCxnSpPr>
          <p:spPr>
            <a:xfrm rot="10800000">
              <a:off x="6968213" y="5917481"/>
              <a:ext cx="2550900" cy="0"/>
            </a:xfrm>
            <a:prstGeom prst="straightConnector1">
              <a:avLst/>
            </a:prstGeom>
            <a:noFill/>
            <a:ln w="38100" cap="flat" cmpd="sng">
              <a:solidFill>
                <a:srgbClr val="BF9000"/>
              </a:solidFill>
              <a:prstDash val="solid"/>
              <a:miter lim="800000"/>
              <a:headEnd type="triangle" w="med" len="med"/>
              <a:tailEnd type="triangle" w="med" len="med"/>
            </a:ln>
          </p:spPr>
        </p:cxnSp>
        <p:sp>
          <p:nvSpPr>
            <p:cNvPr id="258" name="Google Shape;258;p27"/>
            <p:cNvSpPr/>
            <p:nvPr/>
          </p:nvSpPr>
          <p:spPr>
            <a:xfrm>
              <a:off x="4951907" y="1595573"/>
              <a:ext cx="2549700" cy="1034700"/>
            </a:xfrm>
            <a:prstGeom prst="ellipse">
              <a:avLst/>
            </a:prstGeom>
            <a:solidFill>
              <a:srgbClr val="5160A3"/>
            </a:solidFill>
            <a:ln w="38100" cap="flat" cmpd="sng">
              <a:solidFill>
                <a:srgbClr val="27FF27"/>
              </a:solidFill>
              <a:prstDash val="solid"/>
              <a:miter lim="800000"/>
              <a:headEnd type="none" w="sm" len="sm"/>
              <a:tailEnd type="none" w="sm" len="sm"/>
            </a:ln>
          </p:spPr>
          <p:txBody>
            <a:bodyPr spcFirstLastPara="1" wrap="square" lIns="0" tIns="45700" rIns="0" bIns="91425" anchor="ctr" anchorCtr="0">
              <a:noAutofit/>
            </a:bodyPr>
            <a:lstStyle/>
            <a:p>
              <a:pPr marL="0" marR="0" lvl="0" indent="0" algn="ctr" rtl="0">
                <a:lnSpc>
                  <a:spcPct val="95454"/>
                </a:lnSpc>
                <a:spcBef>
                  <a:spcPts val="0"/>
                </a:spcBef>
                <a:spcAft>
                  <a:spcPts val="0"/>
                </a:spcAft>
                <a:buClr>
                  <a:srgbClr val="000000"/>
                </a:buClr>
                <a:buSzPts val="1100"/>
                <a:buFont typeface="Arial"/>
                <a:buNone/>
              </a:pPr>
              <a:r>
                <a:rPr lang="en" sz="1100" b="1" i="0" u="none" strike="noStrike" cap="none">
                  <a:solidFill>
                    <a:srgbClr val="FFFFFF"/>
                  </a:solidFill>
                  <a:latin typeface="Calibri"/>
                  <a:ea typeface="Calibri"/>
                  <a:cs typeface="Calibri"/>
                  <a:sym typeface="Calibri"/>
                </a:rPr>
                <a:t>Hospital</a:t>
              </a:r>
              <a:endParaRPr sz="1100" b="1" i="0" u="none" strike="noStrike" cap="none">
                <a:solidFill>
                  <a:srgbClr val="FFFFFF"/>
                </a:solidFill>
                <a:latin typeface="Calibri"/>
                <a:ea typeface="Calibri"/>
                <a:cs typeface="Calibri"/>
                <a:sym typeface="Calibri"/>
              </a:endParaRPr>
            </a:p>
            <a:p>
              <a:pPr marL="0" marR="0" lvl="0" indent="0" algn="ctr" rtl="0">
                <a:lnSpc>
                  <a:spcPct val="95454"/>
                </a:lnSpc>
                <a:spcBef>
                  <a:spcPts val="0"/>
                </a:spcBef>
                <a:spcAft>
                  <a:spcPts val="0"/>
                </a:spcAft>
                <a:buClr>
                  <a:srgbClr val="000000"/>
                </a:buClr>
                <a:buSzPts val="1100"/>
                <a:buFont typeface="Arial"/>
                <a:buNone/>
              </a:pPr>
              <a:r>
                <a:rPr lang="en" sz="1100" b="1" i="0" u="none" strike="noStrike" cap="none">
                  <a:solidFill>
                    <a:srgbClr val="FFFFFF"/>
                  </a:solidFill>
                  <a:latin typeface="Calibri"/>
                  <a:ea typeface="Calibri"/>
                  <a:cs typeface="Calibri"/>
                  <a:sym typeface="Calibri"/>
                </a:rPr>
                <a:t>(except USA with Sc.37 as virtual site)</a:t>
              </a:r>
              <a:endParaRPr sz="1100" b="1" i="0" u="none" strike="noStrike" cap="none">
                <a:solidFill>
                  <a:srgbClr val="000000"/>
                </a:solidFill>
                <a:latin typeface="Calibri"/>
                <a:ea typeface="Calibri"/>
                <a:cs typeface="Calibri"/>
                <a:sym typeface="Calibri"/>
              </a:endParaRPr>
            </a:p>
          </p:txBody>
        </p:sp>
        <p:sp>
          <p:nvSpPr>
            <p:cNvPr id="259" name="Google Shape;259;p27"/>
            <p:cNvSpPr/>
            <p:nvPr/>
          </p:nvSpPr>
          <p:spPr>
            <a:xfrm>
              <a:off x="5730681" y="3349771"/>
              <a:ext cx="1158900" cy="737700"/>
            </a:xfrm>
            <a:prstGeom prst="ellipse">
              <a:avLst/>
            </a:prstGeom>
            <a:solidFill>
              <a:srgbClr val="5160A3"/>
            </a:solidFill>
            <a:ln w="12700" cap="flat" cmpd="sng">
              <a:solidFill>
                <a:srgbClr val="42719B"/>
              </a:solidFill>
              <a:prstDash val="solid"/>
              <a:miter lim="800000"/>
              <a:headEnd type="none" w="sm" len="sm"/>
              <a:tailEnd type="none" w="sm" len="sm"/>
            </a:ln>
          </p:spPr>
          <p:txBody>
            <a:bodyPr spcFirstLastPara="1" wrap="square" lIns="0" tIns="45700" rIns="0" bIns="0" anchor="ctr" anchorCtr="0">
              <a:noAutofit/>
            </a:bodyPr>
            <a:lstStyle/>
            <a:p>
              <a:pPr marL="0" marR="0" lvl="0" indent="0" algn="ctr" rtl="0">
                <a:lnSpc>
                  <a:spcPct val="95454"/>
                </a:lnSpc>
                <a:spcBef>
                  <a:spcPts val="0"/>
                </a:spcBef>
                <a:spcAft>
                  <a:spcPts val="0"/>
                </a:spcAft>
                <a:buClr>
                  <a:srgbClr val="000000"/>
                </a:buClr>
                <a:buSzPts val="1100"/>
                <a:buFont typeface="Arial"/>
                <a:buNone/>
              </a:pPr>
              <a:r>
                <a:rPr lang="en" sz="1100" b="1" i="0" u="none" strike="noStrike" cap="none">
                  <a:solidFill>
                    <a:srgbClr val="FFFFFF"/>
                  </a:solidFill>
                  <a:latin typeface="Calibri"/>
                  <a:ea typeface="Calibri"/>
                  <a:cs typeface="Calibri"/>
                  <a:sym typeface="Calibri"/>
                </a:rPr>
                <a:t>Mobile HCP </a:t>
              </a:r>
              <a:endParaRPr sz="1100" b="1" i="0" u="none" strike="noStrike" cap="none">
                <a:solidFill>
                  <a:srgbClr val="000000"/>
                </a:solidFill>
                <a:latin typeface="Calibri"/>
                <a:ea typeface="Calibri"/>
                <a:cs typeface="Calibri"/>
                <a:sym typeface="Calibri"/>
              </a:endParaRPr>
            </a:p>
          </p:txBody>
        </p:sp>
        <p:sp>
          <p:nvSpPr>
            <p:cNvPr id="260" name="Google Shape;260;p27"/>
            <p:cNvSpPr/>
            <p:nvPr/>
          </p:nvSpPr>
          <p:spPr>
            <a:xfrm>
              <a:off x="9519101" y="4880741"/>
              <a:ext cx="1390500" cy="737700"/>
            </a:xfrm>
            <a:prstGeom prst="ellipse">
              <a:avLst/>
            </a:prstGeom>
            <a:solidFill>
              <a:srgbClr val="2A69A4"/>
            </a:solidFill>
            <a:ln w="12700" cap="flat" cmpd="sng">
              <a:solidFill>
                <a:srgbClr val="42719B"/>
              </a:solidFill>
              <a:prstDash val="solid"/>
              <a:miter lim="800000"/>
              <a:headEnd type="none" w="sm" len="sm"/>
              <a:tailEnd type="none" w="sm" len="sm"/>
            </a:ln>
          </p:spPr>
          <p:txBody>
            <a:bodyPr spcFirstLastPara="1" wrap="square" lIns="0" tIns="91425" rIns="0" bIns="0" anchor="ctr" anchorCtr="0">
              <a:noAutofit/>
            </a:bodyPr>
            <a:lstStyle/>
            <a:p>
              <a:pPr marL="0" marR="0" lvl="0" indent="0" algn="ctr" rtl="0">
                <a:lnSpc>
                  <a:spcPct val="104999"/>
                </a:lnSpc>
                <a:spcBef>
                  <a:spcPts val="0"/>
                </a:spcBef>
                <a:spcAft>
                  <a:spcPts val="0"/>
                </a:spcAft>
                <a:buClr>
                  <a:srgbClr val="000000"/>
                </a:buClr>
                <a:buSzPts val="1100"/>
                <a:buFont typeface="Arial"/>
                <a:buNone/>
              </a:pPr>
              <a:r>
                <a:rPr lang="en" sz="1100" b="1" i="0" u="none" strike="noStrike" cap="none">
                  <a:solidFill>
                    <a:srgbClr val="FFFFFF"/>
                  </a:solidFill>
                  <a:latin typeface="Arial"/>
                  <a:ea typeface="Arial"/>
                  <a:cs typeface="Arial"/>
                  <a:sym typeface="Arial"/>
                </a:rPr>
                <a:t>Central Lab</a:t>
              </a:r>
              <a:endParaRPr sz="1100" b="0" i="0" u="none" strike="noStrike" cap="none">
                <a:solidFill>
                  <a:srgbClr val="000000"/>
                </a:solidFill>
                <a:latin typeface="Calibri"/>
                <a:ea typeface="Calibri"/>
                <a:cs typeface="Calibri"/>
                <a:sym typeface="Calibri"/>
              </a:endParaRPr>
            </a:p>
          </p:txBody>
        </p:sp>
        <p:sp>
          <p:nvSpPr>
            <p:cNvPr id="261" name="Google Shape;261;p27"/>
            <p:cNvSpPr/>
            <p:nvPr/>
          </p:nvSpPr>
          <p:spPr>
            <a:xfrm>
              <a:off x="857783" y="5162197"/>
              <a:ext cx="1856100" cy="1131600"/>
            </a:xfrm>
            <a:prstGeom prst="ellipse">
              <a:avLst/>
            </a:prstGeom>
            <a:solidFill>
              <a:srgbClr val="2A69A4"/>
            </a:solidFill>
            <a:ln w="12700" cap="flat" cmpd="sng">
              <a:solidFill>
                <a:srgbClr val="42719B"/>
              </a:solidFill>
              <a:prstDash val="solid"/>
              <a:miter lim="800000"/>
              <a:headEnd type="none" w="sm" len="sm"/>
              <a:tailEnd type="none" w="sm" len="sm"/>
            </a:ln>
          </p:spPr>
          <p:txBody>
            <a:bodyPr spcFirstLastPara="1" wrap="square" lIns="0" tIns="91425" rIns="0" bIns="91425" anchor="ctr" anchorCtr="0">
              <a:noAutofit/>
            </a:bodyPr>
            <a:lstStyle/>
            <a:p>
              <a:pPr marL="0" marR="0" lvl="0" indent="0" algn="ctr" rtl="0">
                <a:lnSpc>
                  <a:spcPct val="104999"/>
                </a:lnSpc>
                <a:spcBef>
                  <a:spcPts val="0"/>
                </a:spcBef>
                <a:spcAft>
                  <a:spcPts val="0"/>
                </a:spcAft>
                <a:buClr>
                  <a:srgbClr val="000000"/>
                </a:buClr>
                <a:buSzPts val="1100"/>
                <a:buFont typeface="Arial"/>
                <a:buNone/>
              </a:pPr>
              <a:r>
                <a:rPr lang="en" sz="1100" b="1" i="0" u="none" strike="noStrike" cap="none">
                  <a:solidFill>
                    <a:srgbClr val="FFFFFF"/>
                  </a:solidFill>
                  <a:latin typeface="Arial"/>
                  <a:ea typeface="Arial"/>
                  <a:cs typeface="Arial"/>
                  <a:sym typeface="Arial"/>
                </a:rPr>
                <a:t>Local Radiology Facility</a:t>
              </a:r>
              <a:endParaRPr sz="1100" b="0" i="0" u="none" strike="noStrike" cap="none">
                <a:solidFill>
                  <a:srgbClr val="000000"/>
                </a:solidFill>
                <a:latin typeface="Calibri"/>
                <a:ea typeface="Calibri"/>
                <a:cs typeface="Calibri"/>
                <a:sym typeface="Calibri"/>
              </a:endParaRPr>
            </a:p>
          </p:txBody>
        </p:sp>
        <p:sp>
          <p:nvSpPr>
            <p:cNvPr id="262" name="Google Shape;262;p27"/>
            <p:cNvSpPr/>
            <p:nvPr/>
          </p:nvSpPr>
          <p:spPr>
            <a:xfrm>
              <a:off x="9557650" y="5602049"/>
              <a:ext cx="2001300" cy="884100"/>
            </a:xfrm>
            <a:prstGeom prst="ellipse">
              <a:avLst/>
            </a:prstGeom>
            <a:solidFill>
              <a:srgbClr val="2A69A4"/>
            </a:solidFill>
            <a:ln w="12700" cap="flat" cmpd="sng">
              <a:solidFill>
                <a:srgbClr val="42719B"/>
              </a:solidFill>
              <a:prstDash val="solid"/>
              <a:miter lim="800000"/>
              <a:headEnd type="none" w="sm" len="sm"/>
              <a:tailEnd type="none" w="sm" len="sm"/>
            </a:ln>
          </p:spPr>
          <p:txBody>
            <a:bodyPr spcFirstLastPara="1" wrap="square" lIns="0" tIns="91425"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FFFFFF"/>
                  </a:solidFill>
                  <a:latin typeface="Arial"/>
                  <a:ea typeface="Arial"/>
                  <a:cs typeface="Arial"/>
                  <a:sym typeface="Arial"/>
                </a:rPr>
                <a:t>IMP</a:t>
              </a:r>
              <a:br>
                <a:rPr lang="en" sz="1100" b="1" i="0" u="none" strike="noStrike" cap="none">
                  <a:solidFill>
                    <a:srgbClr val="FFFFFF"/>
                  </a:solidFill>
                  <a:latin typeface="Arial"/>
                  <a:ea typeface="Arial"/>
                  <a:cs typeface="Arial"/>
                  <a:sym typeface="Arial"/>
                </a:rPr>
              </a:br>
              <a:r>
                <a:rPr lang="en" sz="1100" b="1" i="0" u="none" strike="noStrike" cap="none">
                  <a:solidFill>
                    <a:srgbClr val="FFFFFF"/>
                  </a:solidFill>
                  <a:latin typeface="Arial"/>
                  <a:ea typeface="Arial"/>
                  <a:cs typeface="Arial"/>
                  <a:sym typeface="Arial"/>
                </a:rPr>
                <a:t>Hospital Pharmacy</a:t>
              </a:r>
              <a:endParaRPr sz="1100" b="0" i="0" u="none" strike="noStrike" cap="none">
                <a:solidFill>
                  <a:srgbClr val="000000"/>
                </a:solidFill>
                <a:latin typeface="Calibri"/>
                <a:ea typeface="Calibri"/>
                <a:cs typeface="Calibri"/>
                <a:sym typeface="Calibri"/>
              </a:endParaRPr>
            </a:p>
          </p:txBody>
        </p:sp>
        <p:grpSp>
          <p:nvGrpSpPr>
            <p:cNvPr id="263" name="Google Shape;263;p27"/>
            <p:cNvGrpSpPr/>
            <p:nvPr/>
          </p:nvGrpSpPr>
          <p:grpSpPr>
            <a:xfrm>
              <a:off x="5437890" y="5216263"/>
              <a:ext cx="1390792" cy="1034630"/>
              <a:chOff x="9964315" y="2642699"/>
              <a:chExt cx="1281600" cy="953400"/>
            </a:xfrm>
          </p:grpSpPr>
          <p:sp>
            <p:nvSpPr>
              <p:cNvPr id="264" name="Google Shape;264;p27"/>
              <p:cNvSpPr/>
              <p:nvPr/>
            </p:nvSpPr>
            <p:spPr>
              <a:xfrm>
                <a:off x="9964315" y="2642699"/>
                <a:ext cx="1281600" cy="953400"/>
              </a:xfrm>
              <a:prstGeom prst="ellipse">
                <a:avLst/>
              </a:prstGeom>
              <a:solidFill>
                <a:srgbClr val="6390BD"/>
              </a:solidFill>
              <a:ln w="12700" cap="flat" cmpd="sng">
                <a:solidFill>
                  <a:srgbClr val="42719B"/>
                </a:solidFill>
                <a:prstDash val="solid"/>
                <a:miter lim="800000"/>
                <a:headEnd type="none" w="sm" len="sm"/>
                <a:tailEnd type="none" w="sm" len="sm"/>
              </a:ln>
            </p:spPr>
            <p:txBody>
              <a:bodyPr spcFirstLastPara="1" wrap="square" lIns="0" tIns="45700" rIns="0" bIns="0" anchor="b" anchorCtr="0">
                <a:noAutofit/>
              </a:bodyPr>
              <a:lstStyle/>
              <a:p>
                <a:pPr marL="0" marR="0" lvl="0" indent="0" algn="ctr" rtl="0">
                  <a:lnSpc>
                    <a:spcPct val="95454"/>
                  </a:lnSpc>
                  <a:spcBef>
                    <a:spcPts val="0"/>
                  </a:spcBef>
                  <a:spcAft>
                    <a:spcPts val="0"/>
                  </a:spcAft>
                  <a:buClr>
                    <a:srgbClr val="000000"/>
                  </a:buClr>
                  <a:buSzPts val="1100"/>
                  <a:buFont typeface="Arial"/>
                  <a:buNone/>
                </a:pPr>
                <a:r>
                  <a:rPr lang="en" sz="1100" b="1" i="0" u="none" strike="noStrike" cap="none">
                    <a:solidFill>
                      <a:srgbClr val="FFFFFF"/>
                    </a:solidFill>
                    <a:latin typeface="Arial"/>
                    <a:ea typeface="Arial"/>
                    <a:cs typeface="Arial"/>
                    <a:sym typeface="Arial"/>
                  </a:rPr>
                  <a:t>Patient</a:t>
                </a:r>
                <a:endParaRPr sz="1100" b="1" i="0" u="none" strike="noStrike" cap="none">
                  <a:solidFill>
                    <a:srgbClr val="FFFFFF"/>
                  </a:solidFill>
                  <a:latin typeface="Arial"/>
                  <a:ea typeface="Arial"/>
                  <a:cs typeface="Arial"/>
                  <a:sym typeface="Arial"/>
                </a:endParaRPr>
              </a:p>
            </p:txBody>
          </p:sp>
          <p:pic>
            <p:nvPicPr>
              <p:cNvPr id="265" name="Google Shape;265;p27" descr="A close up of a logo&#10;&#10;Description automatically generated"/>
              <p:cNvPicPr preferRelativeResize="0"/>
              <p:nvPr/>
            </p:nvPicPr>
            <p:blipFill rotWithShape="1">
              <a:blip r:embed="rId3">
                <a:alphaModFix/>
              </a:blip>
              <a:srcRect/>
              <a:stretch/>
            </p:blipFill>
            <p:spPr>
              <a:xfrm>
                <a:off x="10189051" y="2766190"/>
                <a:ext cx="858254" cy="499655"/>
              </a:xfrm>
              <a:prstGeom prst="rect">
                <a:avLst/>
              </a:prstGeom>
              <a:noFill/>
              <a:ln>
                <a:noFill/>
              </a:ln>
              <a:effectLst>
                <a:outerShdw blurRad="12700" dist="12700" dir="8100000" algn="tr" rotWithShape="0">
                  <a:srgbClr val="000000">
                    <a:alpha val="62750"/>
                  </a:srgbClr>
                </a:outerShdw>
              </a:effectLst>
            </p:spPr>
          </p:pic>
        </p:grpSp>
        <p:cxnSp>
          <p:nvCxnSpPr>
            <p:cNvPr id="266" name="Google Shape;266;p27"/>
            <p:cNvCxnSpPr/>
            <p:nvPr/>
          </p:nvCxnSpPr>
          <p:spPr>
            <a:xfrm>
              <a:off x="6405150" y="2615744"/>
              <a:ext cx="16500" cy="719700"/>
            </a:xfrm>
            <a:prstGeom prst="straightConnector1">
              <a:avLst/>
            </a:prstGeom>
            <a:noFill/>
            <a:ln w="38100" cap="flat" cmpd="sng">
              <a:solidFill>
                <a:srgbClr val="BF9000"/>
              </a:solidFill>
              <a:prstDash val="solid"/>
              <a:miter lim="800000"/>
              <a:headEnd type="triangle" w="med" len="med"/>
              <a:tailEnd type="triangle" w="med" len="med"/>
            </a:ln>
          </p:spPr>
        </p:cxnSp>
        <p:sp>
          <p:nvSpPr>
            <p:cNvPr id="267" name="Google Shape;267;p27"/>
            <p:cNvSpPr/>
            <p:nvPr/>
          </p:nvSpPr>
          <p:spPr>
            <a:xfrm>
              <a:off x="4154634" y="4345284"/>
              <a:ext cx="2250300" cy="248400"/>
            </a:xfrm>
            <a:prstGeom prst="rect">
              <a:avLst/>
            </a:prstGeom>
            <a:solidFill>
              <a:srgbClr val="FFFFFF"/>
            </a:solidFill>
            <a:ln>
              <a:noFill/>
            </a:ln>
          </p:spPr>
          <p:txBody>
            <a:bodyPr spcFirstLastPara="1" wrap="square" lIns="91425" tIns="0" rIns="91425" bIns="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Telemedicine</a:t>
              </a:r>
              <a:endParaRPr sz="1100" b="0" i="0" u="none" strike="noStrike" cap="none">
                <a:solidFill>
                  <a:srgbClr val="000000"/>
                </a:solidFill>
                <a:latin typeface="Calibri"/>
                <a:ea typeface="Calibri"/>
                <a:cs typeface="Calibri"/>
                <a:sym typeface="Calibri"/>
              </a:endParaRPr>
            </a:p>
          </p:txBody>
        </p:sp>
        <p:sp>
          <p:nvSpPr>
            <p:cNvPr id="268" name="Google Shape;268;p27"/>
            <p:cNvSpPr/>
            <p:nvPr/>
          </p:nvSpPr>
          <p:spPr>
            <a:xfrm>
              <a:off x="7719917" y="5460763"/>
              <a:ext cx="1305300" cy="248400"/>
            </a:xfrm>
            <a:prstGeom prst="rect">
              <a:avLst/>
            </a:prstGeom>
            <a:solidFill>
              <a:srgbClr val="FFFFFF"/>
            </a:solidFill>
            <a:ln>
              <a:noFill/>
            </a:ln>
          </p:spPr>
          <p:txBody>
            <a:bodyPr spcFirstLastPara="1" wrap="square" lIns="91425" tIns="0" rIns="91425" bIns="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Supply</a:t>
              </a:r>
              <a:endParaRPr sz="1100" b="0" i="0" u="none" strike="noStrike" cap="none">
                <a:solidFill>
                  <a:srgbClr val="000000"/>
                </a:solidFill>
                <a:latin typeface="Calibri"/>
                <a:ea typeface="Calibri"/>
                <a:cs typeface="Calibri"/>
                <a:sym typeface="Calibri"/>
              </a:endParaRPr>
            </a:p>
          </p:txBody>
        </p:sp>
        <p:sp>
          <p:nvSpPr>
            <p:cNvPr id="269" name="Google Shape;269;p27"/>
            <p:cNvSpPr/>
            <p:nvPr/>
          </p:nvSpPr>
          <p:spPr>
            <a:xfrm>
              <a:off x="3808851" y="5402532"/>
              <a:ext cx="887400" cy="171900"/>
            </a:xfrm>
            <a:prstGeom prst="rect">
              <a:avLst/>
            </a:prstGeom>
            <a:solidFill>
              <a:srgbClr val="FFFFFF"/>
            </a:solidFill>
            <a:ln>
              <a:noFill/>
            </a:ln>
          </p:spPr>
          <p:txBody>
            <a:bodyPr spcFirstLastPara="1" wrap="square" lIns="91425" tIns="0" rIns="91425" bIns="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CTs</a:t>
              </a:r>
              <a:endParaRPr sz="900" b="1" i="0" u="none" strike="noStrike" cap="none">
                <a:solidFill>
                  <a:srgbClr val="000000"/>
                </a:solidFill>
                <a:latin typeface="Calibri"/>
                <a:ea typeface="Calibri"/>
                <a:cs typeface="Calibri"/>
                <a:sym typeface="Calibri"/>
              </a:endParaRPr>
            </a:p>
          </p:txBody>
        </p:sp>
        <p:pic>
          <p:nvPicPr>
            <p:cNvPr id="270" name="Google Shape;270;p27" descr="A picture containing window, drawing&#10;&#10;Description automatically generated"/>
            <p:cNvPicPr preferRelativeResize="0"/>
            <p:nvPr/>
          </p:nvPicPr>
          <p:blipFill rotWithShape="1">
            <a:blip r:embed="rId4">
              <a:alphaModFix/>
            </a:blip>
            <a:srcRect/>
            <a:stretch/>
          </p:blipFill>
          <p:spPr>
            <a:xfrm>
              <a:off x="3877908" y="5744249"/>
              <a:ext cx="481622" cy="318668"/>
            </a:xfrm>
            <a:prstGeom prst="rect">
              <a:avLst/>
            </a:prstGeom>
            <a:noFill/>
            <a:ln>
              <a:noFill/>
            </a:ln>
          </p:spPr>
        </p:pic>
        <p:sp>
          <p:nvSpPr>
            <p:cNvPr id="271" name="Google Shape;271;p27"/>
            <p:cNvSpPr/>
            <p:nvPr/>
          </p:nvSpPr>
          <p:spPr>
            <a:xfrm>
              <a:off x="5993945" y="4385637"/>
              <a:ext cx="937200" cy="171900"/>
            </a:xfrm>
            <a:prstGeom prst="rect">
              <a:avLst/>
            </a:prstGeom>
            <a:solidFill>
              <a:srgbClr val="FFFFFF"/>
            </a:solidFill>
            <a:ln>
              <a:noFill/>
            </a:ln>
          </p:spPr>
          <p:txBody>
            <a:bodyPr spcFirstLastPara="1" wrap="square" lIns="91425" tIns="0" rIns="91425" bIns="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a:solidFill>
                    <a:srgbClr val="000000"/>
                  </a:solidFill>
                  <a:latin typeface="Arial"/>
                  <a:ea typeface="Arial"/>
                  <a:cs typeface="Arial"/>
                  <a:sym typeface="Arial"/>
                </a:rPr>
                <a:t>Visit</a:t>
              </a:r>
              <a:endParaRPr sz="900" b="1" i="0" u="none" strike="noStrike" cap="none">
                <a:solidFill>
                  <a:srgbClr val="000000"/>
                </a:solidFill>
                <a:latin typeface="Calibri"/>
                <a:ea typeface="Calibri"/>
                <a:cs typeface="Calibri"/>
                <a:sym typeface="Calibri"/>
              </a:endParaRPr>
            </a:p>
          </p:txBody>
        </p:sp>
        <p:pic>
          <p:nvPicPr>
            <p:cNvPr id="272" name="Google Shape;272;p27" descr="A picture containing window, drawing&#10;&#10;Description automatically generated"/>
            <p:cNvPicPr preferRelativeResize="0"/>
            <p:nvPr/>
          </p:nvPicPr>
          <p:blipFill rotWithShape="1">
            <a:blip r:embed="rId5">
              <a:alphaModFix/>
            </a:blip>
            <a:srcRect/>
            <a:stretch/>
          </p:blipFill>
          <p:spPr>
            <a:xfrm>
              <a:off x="5404458" y="3866236"/>
              <a:ext cx="377854" cy="436551"/>
            </a:xfrm>
            <a:prstGeom prst="rect">
              <a:avLst/>
            </a:prstGeom>
            <a:solidFill>
              <a:srgbClr val="FFFFFF"/>
            </a:solidFill>
            <a:ln>
              <a:noFill/>
            </a:ln>
          </p:spPr>
        </p:pic>
        <p:pic>
          <p:nvPicPr>
            <p:cNvPr id="273" name="Google Shape;273;p27" descr="A drawing of a person&#10;&#10;Description automatically generated"/>
            <p:cNvPicPr preferRelativeResize="0"/>
            <p:nvPr/>
          </p:nvPicPr>
          <p:blipFill rotWithShape="1">
            <a:blip r:embed="rId6">
              <a:alphaModFix/>
            </a:blip>
            <a:srcRect/>
            <a:stretch/>
          </p:blipFill>
          <p:spPr>
            <a:xfrm>
              <a:off x="6097262" y="4548857"/>
              <a:ext cx="694800" cy="328550"/>
            </a:xfrm>
            <a:prstGeom prst="rect">
              <a:avLst/>
            </a:prstGeom>
            <a:noFill/>
            <a:ln>
              <a:noFill/>
            </a:ln>
          </p:spPr>
        </p:pic>
        <p:pic>
          <p:nvPicPr>
            <p:cNvPr id="274" name="Google Shape;274;p27" descr="A close up of a logo&#10;&#10;Description automatically generated"/>
            <p:cNvPicPr preferRelativeResize="0"/>
            <p:nvPr/>
          </p:nvPicPr>
          <p:blipFill rotWithShape="1">
            <a:blip r:embed="rId7">
              <a:alphaModFix/>
            </a:blip>
            <a:srcRect/>
            <a:stretch/>
          </p:blipFill>
          <p:spPr>
            <a:xfrm>
              <a:off x="7901491" y="5765142"/>
              <a:ext cx="743274" cy="341442"/>
            </a:xfrm>
            <a:prstGeom prst="rect">
              <a:avLst/>
            </a:prstGeom>
            <a:solidFill>
              <a:srgbClr val="FFFFFF"/>
            </a:solidFill>
            <a:ln>
              <a:noFill/>
            </a:ln>
          </p:spPr>
        </p:pic>
        <p:cxnSp>
          <p:nvCxnSpPr>
            <p:cNvPr id="275" name="Google Shape;275;p27"/>
            <p:cNvCxnSpPr>
              <a:stCxn id="258" idx="5"/>
              <a:endCxn id="260" idx="1"/>
            </p:cNvCxnSpPr>
            <p:nvPr/>
          </p:nvCxnSpPr>
          <p:spPr>
            <a:xfrm>
              <a:off x="7128212" y="2478745"/>
              <a:ext cx="2594400" cy="2510100"/>
            </a:xfrm>
            <a:prstGeom prst="straightConnector1">
              <a:avLst/>
            </a:prstGeom>
            <a:noFill/>
            <a:ln w="38100" cap="flat" cmpd="sng">
              <a:solidFill>
                <a:srgbClr val="BF9000"/>
              </a:solidFill>
              <a:prstDash val="solid"/>
              <a:miter lim="800000"/>
              <a:headEnd type="triangle" w="med" len="med"/>
              <a:tailEnd type="triangle" w="med" len="med"/>
            </a:ln>
          </p:spPr>
        </p:cxnSp>
      </p:grpSp>
      <p:cxnSp>
        <p:nvCxnSpPr>
          <p:cNvPr id="276" name="Google Shape;276;p27"/>
          <p:cNvCxnSpPr>
            <a:stCxn id="258" idx="3"/>
            <a:endCxn id="261" idx="7"/>
          </p:cNvCxnSpPr>
          <p:nvPr/>
        </p:nvCxnSpPr>
        <p:spPr>
          <a:xfrm flipH="1">
            <a:off x="1237197" y="1908000"/>
            <a:ext cx="1488900" cy="2119200"/>
          </a:xfrm>
          <a:prstGeom prst="straightConnector1">
            <a:avLst/>
          </a:prstGeom>
          <a:noFill/>
          <a:ln w="38100" cap="flat" cmpd="sng">
            <a:solidFill>
              <a:srgbClr val="BF9000"/>
            </a:solidFill>
            <a:prstDash val="solid"/>
            <a:miter lim="800000"/>
            <a:headEnd type="triangle" w="med" len="med"/>
            <a:tailEnd type="triangle" w="med" len="med"/>
          </a:ln>
        </p:spPr>
      </p:cxnSp>
      <p:sp>
        <p:nvSpPr>
          <p:cNvPr id="277" name="Google Shape;277;p27"/>
          <p:cNvSpPr txBox="1"/>
          <p:nvPr/>
        </p:nvSpPr>
        <p:spPr>
          <a:xfrm>
            <a:off x="6197230" y="1515665"/>
            <a:ext cx="2666400" cy="2770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200" i="0" u="none" strike="noStrike" cap="none">
              <a:solidFill>
                <a:srgbClr val="000000"/>
              </a:solidFill>
              <a:latin typeface="Roche Sans"/>
              <a:ea typeface="Roche Sans"/>
              <a:cs typeface="Roche Sans"/>
              <a:sym typeface="Roche Sans"/>
            </a:endParaRPr>
          </a:p>
          <a:p>
            <a:pPr marL="457200" marR="0" lvl="0" indent="-304800" algn="l" rtl="0">
              <a:lnSpc>
                <a:spcPct val="100000"/>
              </a:lnSpc>
              <a:spcBef>
                <a:spcPts val="0"/>
              </a:spcBef>
              <a:spcAft>
                <a:spcPts val="0"/>
              </a:spcAft>
              <a:buClr>
                <a:srgbClr val="000000"/>
              </a:buClr>
              <a:buSzPts val="1200"/>
              <a:buFont typeface="Roche Sans"/>
              <a:buChar char="●"/>
            </a:pPr>
            <a:r>
              <a:rPr lang="en" sz="1200" i="0" u="none" strike="noStrike" cap="none">
                <a:solidFill>
                  <a:srgbClr val="000000"/>
                </a:solidFill>
                <a:latin typeface="Roche Sans"/>
                <a:ea typeface="Roche Sans"/>
                <a:cs typeface="Roche Sans"/>
                <a:sym typeface="Roche Sans"/>
              </a:rPr>
              <a:t>1 physical hospital in each new country.</a:t>
            </a:r>
            <a:endParaRPr sz="1200" i="0" u="none" strike="noStrike" cap="none">
              <a:solidFill>
                <a:srgbClr val="000000"/>
              </a:solidFill>
              <a:latin typeface="Roche Sans"/>
              <a:ea typeface="Roche Sans"/>
              <a:cs typeface="Roche Sans"/>
              <a:sym typeface="Roche Sans"/>
            </a:endParaRPr>
          </a:p>
          <a:p>
            <a:pPr marL="0" marR="0" lvl="0" indent="0" algn="l" rtl="0">
              <a:lnSpc>
                <a:spcPct val="100000"/>
              </a:lnSpc>
              <a:spcBef>
                <a:spcPts val="0"/>
              </a:spcBef>
              <a:spcAft>
                <a:spcPts val="0"/>
              </a:spcAft>
              <a:buClr>
                <a:srgbClr val="000000"/>
              </a:buClr>
              <a:buSzPts val="1400"/>
              <a:buFont typeface="Arial"/>
              <a:buNone/>
            </a:pPr>
            <a:endParaRPr sz="1200" i="0" u="none" strike="noStrike" cap="none">
              <a:solidFill>
                <a:srgbClr val="000000"/>
              </a:solidFill>
              <a:latin typeface="Roche Sans"/>
              <a:ea typeface="Roche Sans"/>
              <a:cs typeface="Roche Sans"/>
              <a:sym typeface="Roche Sans"/>
            </a:endParaRPr>
          </a:p>
          <a:p>
            <a:pPr marL="457200" marR="0" lvl="0" indent="-304800" algn="l" rtl="0">
              <a:lnSpc>
                <a:spcPct val="100000"/>
              </a:lnSpc>
              <a:spcBef>
                <a:spcPts val="0"/>
              </a:spcBef>
              <a:spcAft>
                <a:spcPts val="0"/>
              </a:spcAft>
              <a:buClr>
                <a:srgbClr val="000000"/>
              </a:buClr>
              <a:buSzPts val="1200"/>
              <a:buFont typeface="Roche Sans"/>
              <a:buChar char="●"/>
            </a:pPr>
            <a:r>
              <a:rPr lang="en" sz="1200" i="0" u="none" strike="noStrike" cap="none">
                <a:solidFill>
                  <a:srgbClr val="000000"/>
                </a:solidFill>
                <a:latin typeface="Roche Sans"/>
                <a:ea typeface="Roche Sans"/>
                <a:cs typeface="Roche Sans"/>
                <a:sym typeface="Roche Sans"/>
              </a:rPr>
              <a:t>The decentralized model need to be co-created with the country HA and with the sites. </a:t>
            </a:r>
            <a:endParaRPr sz="1200" i="0" u="none" strike="noStrike" cap="none">
              <a:solidFill>
                <a:srgbClr val="000000"/>
              </a:solidFill>
              <a:latin typeface="Roche Sans"/>
              <a:ea typeface="Roche Sans"/>
              <a:cs typeface="Roche Sans"/>
              <a:sym typeface="Roche Sans"/>
            </a:endParaRPr>
          </a:p>
          <a:p>
            <a:pPr marL="457200" marR="0" lvl="0" indent="0" algn="l" rtl="0">
              <a:lnSpc>
                <a:spcPct val="100000"/>
              </a:lnSpc>
              <a:spcBef>
                <a:spcPts val="0"/>
              </a:spcBef>
              <a:spcAft>
                <a:spcPts val="0"/>
              </a:spcAft>
              <a:buClr>
                <a:srgbClr val="000000"/>
              </a:buClr>
              <a:buSzPts val="1400"/>
              <a:buFont typeface="Arial"/>
              <a:buNone/>
            </a:pPr>
            <a:endParaRPr sz="1200" i="0" u="none" strike="noStrike" cap="none">
              <a:solidFill>
                <a:srgbClr val="000000"/>
              </a:solidFill>
              <a:latin typeface="Roche Sans"/>
              <a:ea typeface="Roche Sans"/>
              <a:cs typeface="Roche Sans"/>
              <a:sym typeface="Roche Sans"/>
            </a:endParaRPr>
          </a:p>
          <a:p>
            <a:pPr marL="457200" marR="0" lvl="0" indent="-304800" algn="l" rtl="0">
              <a:lnSpc>
                <a:spcPct val="100000"/>
              </a:lnSpc>
              <a:spcBef>
                <a:spcPts val="0"/>
              </a:spcBef>
              <a:spcAft>
                <a:spcPts val="0"/>
              </a:spcAft>
              <a:buClr>
                <a:srgbClr val="000000"/>
              </a:buClr>
              <a:buSzPts val="1200"/>
              <a:buFont typeface="Roche Sans"/>
              <a:buChar char="●"/>
            </a:pPr>
            <a:r>
              <a:rPr lang="en" sz="1200" i="0" u="none" strike="noStrike" cap="none">
                <a:solidFill>
                  <a:srgbClr val="000000"/>
                </a:solidFill>
                <a:latin typeface="Roche Sans"/>
                <a:ea typeface="Roche Sans"/>
                <a:cs typeface="Roche Sans"/>
                <a:sym typeface="Roche Sans"/>
              </a:rPr>
              <a:t>There is not one universal solution. </a:t>
            </a:r>
            <a:endParaRPr sz="1200" i="0" u="none" strike="noStrike" cap="none">
              <a:solidFill>
                <a:srgbClr val="000000"/>
              </a:solidFill>
              <a:latin typeface="Roche Sans"/>
              <a:ea typeface="Roche Sans"/>
              <a:cs typeface="Roche Sans"/>
              <a:sym typeface="Roche Sans"/>
            </a:endParaRPr>
          </a:p>
          <a:p>
            <a:pPr marL="457200" marR="0" lvl="0" indent="0" algn="l" rtl="0">
              <a:lnSpc>
                <a:spcPct val="100000"/>
              </a:lnSpc>
              <a:spcBef>
                <a:spcPts val="0"/>
              </a:spcBef>
              <a:spcAft>
                <a:spcPts val="0"/>
              </a:spcAft>
              <a:buClr>
                <a:srgbClr val="000000"/>
              </a:buClr>
              <a:buSzPts val="1400"/>
              <a:buFont typeface="Arial"/>
              <a:buNone/>
            </a:pPr>
            <a:endParaRPr sz="1200" i="0" u="none" strike="noStrike" cap="none">
              <a:solidFill>
                <a:srgbClr val="000000"/>
              </a:solidFill>
              <a:latin typeface="Roche Sans"/>
              <a:ea typeface="Roche Sans"/>
              <a:cs typeface="Roche Sans"/>
              <a:sym typeface="Roche Sans"/>
            </a:endParaRPr>
          </a:p>
          <a:p>
            <a:pPr marL="457200" marR="0" lvl="0" indent="-304800" algn="l" rtl="0">
              <a:lnSpc>
                <a:spcPct val="100000"/>
              </a:lnSpc>
              <a:spcBef>
                <a:spcPts val="0"/>
              </a:spcBef>
              <a:spcAft>
                <a:spcPts val="0"/>
              </a:spcAft>
              <a:buClr>
                <a:srgbClr val="000000"/>
              </a:buClr>
              <a:buSzPts val="1200"/>
              <a:buFont typeface="Roche Sans"/>
              <a:buChar char="●"/>
            </a:pPr>
            <a:r>
              <a:rPr lang="en" sz="1200" i="0" u="none" strike="noStrike" cap="none">
                <a:solidFill>
                  <a:srgbClr val="000000"/>
                </a:solidFill>
                <a:latin typeface="Roche Sans"/>
                <a:ea typeface="Roche Sans"/>
                <a:cs typeface="Roche Sans"/>
                <a:sym typeface="Roche Sans"/>
              </a:rPr>
              <a:t>Once a local solution is in place it can be replicated across studies as needed.</a:t>
            </a:r>
            <a:endParaRPr sz="1200" i="0" u="none" strike="noStrike" cap="none">
              <a:solidFill>
                <a:srgbClr val="000000"/>
              </a:solidFill>
              <a:latin typeface="Roche Sans"/>
              <a:ea typeface="Roche Sans"/>
              <a:cs typeface="Roche Sans"/>
              <a:sym typeface="Roche Sans"/>
            </a:endParaRPr>
          </a:p>
        </p:txBody>
      </p:sp>
    </p:spTree>
  </p:cSld>
  <p:clrMapOvr>
    <a:masterClrMapping/>
  </p:clrMapOvr>
</p:sld>
</file>

<file path=ppt/theme/theme1.xml><?xml version="1.0" encoding="utf-8"?>
<a:theme xmlns:a="http://schemas.openxmlformats.org/drawingml/2006/main" name="Roche Evolved Brand">
  <a:themeElements>
    <a:clrScheme name="Custom">
      <a:dk1>
        <a:srgbClr val="0B41CD"/>
      </a:dk1>
      <a:lt1>
        <a:srgbClr val="1482FA"/>
      </a:lt1>
      <a:dk2>
        <a:srgbClr val="BDE3FF"/>
      </a:dk2>
      <a:lt2>
        <a:srgbClr val="FAC9B5"/>
      </a:lt2>
      <a:accent1>
        <a:srgbClr val="ED4A0D"/>
      </a:accent1>
      <a:accent2>
        <a:srgbClr val="BC36F0"/>
      </a:accent2>
      <a:accent3>
        <a:srgbClr val="C40000"/>
      </a:accent3>
      <a:accent4>
        <a:srgbClr val="022366"/>
      </a:accent4>
      <a:accent5>
        <a:srgbClr val="FAD6C7"/>
      </a:accent5>
      <a:accent6>
        <a:srgbClr val="FFE8DE"/>
      </a:accent6>
      <a:hlink>
        <a:srgbClr val="0B41CD"/>
      </a:hlink>
      <a:folHlink>
        <a:srgbClr val="0B41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3026</Words>
  <Application>Microsoft Office PowerPoint</Application>
  <PresentationFormat>Bildschirmpräsentation (16:9)</PresentationFormat>
  <Paragraphs>328</Paragraphs>
  <Slides>25</Slides>
  <Notes>25</Notes>
  <HiddenSlides>3</HiddenSlides>
  <MMClips>0</MMClips>
  <ScaleCrop>false</ScaleCrop>
  <HeadingPairs>
    <vt:vector size="6" baseType="variant">
      <vt:variant>
        <vt:lpstr>Verwendete Schriftarten</vt:lpstr>
      </vt:variant>
      <vt:variant>
        <vt:i4>12</vt:i4>
      </vt:variant>
      <vt:variant>
        <vt:lpstr>Design</vt:lpstr>
      </vt:variant>
      <vt:variant>
        <vt:i4>1</vt:i4>
      </vt:variant>
      <vt:variant>
        <vt:lpstr>Folientitel</vt:lpstr>
      </vt:variant>
      <vt:variant>
        <vt:i4>25</vt:i4>
      </vt:variant>
    </vt:vector>
  </HeadingPairs>
  <TitlesOfParts>
    <vt:vector size="38" baseType="lpstr">
      <vt:lpstr>Roche Sans</vt:lpstr>
      <vt:lpstr>Roboto</vt:lpstr>
      <vt:lpstr>Calibri</vt:lpstr>
      <vt:lpstr>Roche Serif Light</vt:lpstr>
      <vt:lpstr>Noto Sans Symbols</vt:lpstr>
      <vt:lpstr>Georgia</vt:lpstr>
      <vt:lpstr>Roche Sans Light</vt:lpstr>
      <vt:lpstr>Roche Sans Condensed</vt:lpstr>
      <vt:lpstr>Arial</vt:lpstr>
      <vt:lpstr>Roche Sans Medium</vt:lpstr>
      <vt:lpstr>Roche Sans Condensed Light</vt:lpstr>
      <vt:lpstr>Caveat</vt:lpstr>
      <vt:lpstr>Roche Evolved Brand</vt:lpstr>
      <vt:lpstr>Dezentralisierte Klinische Versuche</vt:lpstr>
      <vt:lpstr>Table of contents</vt:lpstr>
      <vt:lpstr>DCT elements: Evolution and first case studies</vt:lpstr>
      <vt:lpstr>DCT elements</vt:lpstr>
      <vt:lpstr>10+ years of applying decentralised elements</vt:lpstr>
      <vt:lpstr>Case Studies: adapting trials to the patients needs with DCT components</vt:lpstr>
      <vt:lpstr>Drug development in rare diseases</vt:lpstr>
      <vt:lpstr>ALPHA-T Study Design – Phase II, Open-Label </vt:lpstr>
      <vt:lpstr>Operational Workflow for ALPHA-T</vt:lpstr>
      <vt:lpstr>The Study Astefania (NCT04873362)</vt:lpstr>
      <vt:lpstr>The DCT elements implemented</vt:lpstr>
      <vt:lpstr>The Study HER₂SafeHome (NCT04395508)</vt:lpstr>
      <vt:lpstr>The DCT elements implemented</vt:lpstr>
      <vt:lpstr>And so many more examples in all disease areas…</vt:lpstr>
      <vt:lpstr>Learnings</vt:lpstr>
      <vt:lpstr>Important design considerations</vt:lpstr>
      <vt:lpstr>Learnings from the past 10 years</vt:lpstr>
      <vt:lpstr>MIND the GAP </vt:lpstr>
      <vt:lpstr>PowerPoint-Präsentation</vt:lpstr>
      <vt:lpstr>PowerPoint-Präsentation</vt:lpstr>
      <vt:lpstr>PowerPoint-Präsentation</vt:lpstr>
      <vt:lpstr>DCTs may lead to higher recruitment and retention rates Figures </vt:lpstr>
      <vt:lpstr>Placeholder Autism as probable example</vt:lpstr>
      <vt:lpstr>The DCT elements implemented ( needs to be updated)</vt:lpstr>
      <vt:lpstr>Operational Workflow for ALPHA-T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Dezentralisierte Klinische Versuche</dc:title>
  <cp:lastModifiedBy>Technik-NB41</cp:lastModifiedBy>
  <cp:revision>1</cp:revision>
  <dcterms:modified xsi:type="dcterms:W3CDTF">2022-05-30T13:49:15Z</dcterms:modified>
</cp:coreProperties>
</file>